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6"/>
  </p:notesMasterIdLst>
  <p:handoutMasterIdLst>
    <p:handoutMasterId r:id="rId27"/>
  </p:handoutMasterIdLst>
  <p:sldIdLst>
    <p:sldId id="256" r:id="rId5"/>
    <p:sldId id="326" r:id="rId6"/>
    <p:sldId id="348" r:id="rId7"/>
    <p:sldId id="343" r:id="rId8"/>
    <p:sldId id="338" r:id="rId9"/>
    <p:sldId id="344" r:id="rId10"/>
    <p:sldId id="345" r:id="rId11"/>
    <p:sldId id="346" r:id="rId12"/>
    <p:sldId id="347" r:id="rId13"/>
    <p:sldId id="315" r:id="rId14"/>
    <p:sldId id="316" r:id="rId15"/>
    <p:sldId id="329" r:id="rId16"/>
    <p:sldId id="330" r:id="rId17"/>
    <p:sldId id="331" r:id="rId18"/>
    <p:sldId id="332" r:id="rId19"/>
    <p:sldId id="333" r:id="rId20"/>
    <p:sldId id="334" r:id="rId21"/>
    <p:sldId id="335" r:id="rId22"/>
    <p:sldId id="336" r:id="rId23"/>
    <p:sldId id="337" r:id="rId24"/>
    <p:sldId id="325" r:id="rId25"/>
  </p:sldIdLst>
  <p:sldSz cx="12192000" cy="6858000"/>
  <p:notesSz cx="6858000" cy="9144000"/>
  <p:defaultTextStyle>
    <a:defPPr rtl="0">
      <a:defRPr lang="nl-NL"/>
    </a:defPPr>
    <a:lvl1pPr marL="0" algn="l" defTabSz="914400" rtl="0" eaLnBrk="1" latinLnBrk="0" hangingPunct="1">
      <a:defRPr lang="nl-NL" sz="1800" kern="1200">
        <a:solidFill>
          <a:schemeClr val="tx1"/>
        </a:solidFill>
        <a:latin typeface="+mn-lt"/>
        <a:ea typeface="+mn-ea"/>
        <a:cs typeface="+mn-cs"/>
      </a:defRPr>
    </a:lvl1pPr>
    <a:lvl2pPr marL="457200" algn="l" defTabSz="914400" rtl="0" eaLnBrk="1" latinLnBrk="0" hangingPunct="1">
      <a:defRPr lang="nl-NL" sz="1800" kern="1200">
        <a:solidFill>
          <a:schemeClr val="tx1"/>
        </a:solidFill>
        <a:latin typeface="+mn-lt"/>
        <a:ea typeface="+mn-ea"/>
        <a:cs typeface="+mn-cs"/>
      </a:defRPr>
    </a:lvl2pPr>
    <a:lvl3pPr marL="914400" algn="l" defTabSz="914400" rtl="0" eaLnBrk="1" latinLnBrk="0" hangingPunct="1">
      <a:defRPr lang="nl-NL" sz="1800" kern="1200">
        <a:solidFill>
          <a:schemeClr val="tx1"/>
        </a:solidFill>
        <a:latin typeface="+mn-lt"/>
        <a:ea typeface="+mn-ea"/>
        <a:cs typeface="+mn-cs"/>
      </a:defRPr>
    </a:lvl3pPr>
    <a:lvl4pPr marL="1371600" algn="l" defTabSz="914400" rtl="0" eaLnBrk="1" latinLnBrk="0" hangingPunct="1">
      <a:defRPr lang="nl-NL" sz="1800" kern="1200">
        <a:solidFill>
          <a:schemeClr val="tx1"/>
        </a:solidFill>
        <a:latin typeface="+mn-lt"/>
        <a:ea typeface="+mn-ea"/>
        <a:cs typeface="+mn-cs"/>
      </a:defRPr>
    </a:lvl4pPr>
    <a:lvl5pPr marL="1828800" algn="l" defTabSz="914400" rtl="0" eaLnBrk="1" latinLnBrk="0" hangingPunct="1">
      <a:defRPr lang="nl-NL" sz="1800" kern="1200">
        <a:solidFill>
          <a:schemeClr val="tx1"/>
        </a:solidFill>
        <a:latin typeface="+mn-lt"/>
        <a:ea typeface="+mn-ea"/>
        <a:cs typeface="+mn-cs"/>
      </a:defRPr>
    </a:lvl5pPr>
    <a:lvl6pPr marL="2286000" algn="l" defTabSz="914400" rtl="0" eaLnBrk="1" latinLnBrk="0" hangingPunct="1">
      <a:defRPr lang="nl-NL" sz="1800" kern="1200">
        <a:solidFill>
          <a:schemeClr val="tx1"/>
        </a:solidFill>
        <a:latin typeface="+mn-lt"/>
        <a:ea typeface="+mn-ea"/>
        <a:cs typeface="+mn-cs"/>
      </a:defRPr>
    </a:lvl6pPr>
    <a:lvl7pPr marL="2743200" algn="l" defTabSz="914400" rtl="0" eaLnBrk="1" latinLnBrk="0" hangingPunct="1">
      <a:defRPr lang="nl-NL" sz="1800" kern="1200">
        <a:solidFill>
          <a:schemeClr val="tx1"/>
        </a:solidFill>
        <a:latin typeface="+mn-lt"/>
        <a:ea typeface="+mn-ea"/>
        <a:cs typeface="+mn-cs"/>
      </a:defRPr>
    </a:lvl7pPr>
    <a:lvl8pPr marL="3200400" algn="l" defTabSz="914400" rtl="0" eaLnBrk="1" latinLnBrk="0" hangingPunct="1">
      <a:defRPr lang="nl-NL" sz="1800" kern="1200">
        <a:solidFill>
          <a:schemeClr val="tx1"/>
        </a:solidFill>
        <a:latin typeface="+mn-lt"/>
        <a:ea typeface="+mn-ea"/>
        <a:cs typeface="+mn-cs"/>
      </a:defRPr>
    </a:lvl8pPr>
    <a:lvl9pPr marL="3657600" algn="l" defTabSz="914400" rtl="0" eaLnBrk="1" latinLnBrk="0" hangingPunct="1">
      <a:defRPr lang="nl-NL"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eu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652" autoAdjust="0"/>
  </p:normalViewPr>
  <p:slideViewPr>
    <p:cSldViewPr snapToGrid="0">
      <p:cViewPr varScale="1">
        <p:scale>
          <a:sx n="62" d="100"/>
          <a:sy n="62" d="100"/>
        </p:scale>
        <p:origin x="40" y="76"/>
      </p:cViewPr>
      <p:guideLst>
        <p:guide orient="horz" pos="1752"/>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82" d="100"/>
          <a:sy n="82" d="100"/>
        </p:scale>
        <p:origin x="393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B440F78-2C9E-4C7F-818C-B40BB19D3AB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nl-NL" sz="1200"/>
            </a:lvl1pPr>
          </a:lstStyle>
          <a:p>
            <a:pPr rtl="0"/>
            <a:endParaRPr lang="nl-NL" dirty="0"/>
          </a:p>
        </p:txBody>
      </p:sp>
      <p:sp>
        <p:nvSpPr>
          <p:cNvPr id="3" name="Tijdelijke aanduiding voor datum 2">
            <a:extLst>
              <a:ext uri="{FF2B5EF4-FFF2-40B4-BE49-F238E27FC236}">
                <a16:creationId xmlns:a16="http://schemas.microsoft.com/office/drawing/2014/main" id="{0ED3FB98-80B9-4155-809A-82659D34A01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nl-NL" sz="1200"/>
            </a:lvl1pPr>
          </a:lstStyle>
          <a:p>
            <a:pPr rtl="0"/>
            <a:fld id="{52818EB1-FF96-47AA-9A30-F1BFF2FFD1F7}" type="datetimeFigureOut">
              <a:rPr lang="nl-NL" smtClean="0"/>
              <a:t>12-5-2023</a:t>
            </a:fld>
            <a:endParaRPr lang="nl-NL" dirty="0"/>
          </a:p>
        </p:txBody>
      </p:sp>
      <p:sp>
        <p:nvSpPr>
          <p:cNvPr id="4" name="Tijdelijke aanduiding voor voettekst 3">
            <a:extLst>
              <a:ext uri="{FF2B5EF4-FFF2-40B4-BE49-F238E27FC236}">
                <a16:creationId xmlns:a16="http://schemas.microsoft.com/office/drawing/2014/main" id="{D8DEF847-3492-4888-9C23-1504238536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nl-NL" sz="1200"/>
            </a:lvl1pPr>
          </a:lstStyle>
          <a:p>
            <a:pPr rtl="0"/>
            <a:endParaRPr lang="nl-NL" dirty="0"/>
          </a:p>
        </p:txBody>
      </p:sp>
      <p:sp>
        <p:nvSpPr>
          <p:cNvPr id="5" name="Tijdelijke aanduiding voor dianummer 4">
            <a:extLst>
              <a:ext uri="{FF2B5EF4-FFF2-40B4-BE49-F238E27FC236}">
                <a16:creationId xmlns:a16="http://schemas.microsoft.com/office/drawing/2014/main" id="{D9E48C54-2332-4748-9C65-6A27E550C1F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nl-NL" sz="1200"/>
            </a:lvl1pPr>
          </a:lstStyle>
          <a:p>
            <a:pPr rtl="0"/>
            <a:fld id="{F7F75FB2-D12E-4669-8522-D3E2C7E6DC97}" type="slidenum">
              <a:rPr lang="nl-NL" smtClean="0"/>
              <a:t>‹nr.›</a:t>
            </a:fld>
            <a:endParaRPr lang="nl-NL" dirty="0"/>
          </a:p>
        </p:txBody>
      </p:sp>
    </p:spTree>
    <p:extLst>
      <p:ext uri="{BB962C8B-B14F-4D97-AF65-F5344CB8AC3E}">
        <p14:creationId xmlns:p14="http://schemas.microsoft.com/office/powerpoint/2010/main" val="1996991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nl-NL" sz="1200"/>
            </a:lvl1pPr>
          </a:lstStyle>
          <a:p>
            <a:pPr rtl="0"/>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nl-NL" sz="1200"/>
            </a:lvl1pPr>
          </a:lstStyle>
          <a:p>
            <a:pPr rtl="0"/>
            <a:fld id="{97E4A361-7934-4769-9B16-8A939698742C}" type="datetimeFigureOut">
              <a:rPr lang="nl-NL" smtClean="0"/>
              <a:t>12-5-2023</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nl-NL"/>
            </a:defPPr>
          </a:lstStyle>
          <a:p>
            <a:pPr rtl="0"/>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nl-NL"/>
            </a:defPPr>
          </a:lstStyle>
          <a:p>
            <a:pPr lvl="0" rtl="0"/>
            <a:r>
              <a:rPr lang="nl-NL"/>
              <a:t>Klik om de tekststijlen van het model te bewerken</a:t>
            </a:r>
          </a:p>
          <a:p>
            <a:pPr lvl="1" rtl="0"/>
            <a:r>
              <a:rPr lang="nl-NL"/>
              <a:t>Tweede niveau</a:t>
            </a:r>
          </a:p>
          <a:p>
            <a:pPr lvl="2" rtl="0"/>
            <a:r>
              <a:rPr lang="nl-NL"/>
              <a:t>Derde niveau</a:t>
            </a:r>
          </a:p>
          <a:p>
            <a:pPr lvl="3" rtl="0"/>
            <a:r>
              <a:rPr lang="nl-NL"/>
              <a:t>Vierde niveau</a:t>
            </a:r>
          </a:p>
          <a:p>
            <a:pPr lvl="4" rtl="0"/>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nl-NL"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nl-NL" sz="1200"/>
            </a:lvl1pPr>
          </a:lstStyle>
          <a:p>
            <a:pPr rtl="0"/>
            <a:fld id="{8D18E0B9-48E4-499D-93B2-B07D00395BAC}" type="slidenum">
              <a:rPr lang="nl-NL" smtClean="0"/>
              <a:t>‹nr.›</a:t>
            </a:fld>
            <a:endParaRPr lang="nl-NL" dirty="0"/>
          </a:p>
        </p:txBody>
      </p:sp>
    </p:spTree>
    <p:extLst>
      <p:ext uri="{BB962C8B-B14F-4D97-AF65-F5344CB8AC3E}">
        <p14:creationId xmlns:p14="http://schemas.microsoft.com/office/powerpoint/2010/main" val="3914043297"/>
      </p:ext>
    </p:extLst>
  </p:cSld>
  <p:clrMap bg1="lt1" tx1="dk1" bg2="lt2" tx2="dk2" accent1="accent1" accent2="accent2" accent3="accent3" accent4="accent4" accent5="accent5" accent6="accent6" hlink="hlink" folHlink="folHlink"/>
  <p:notesStyle>
    <a:lvl1pPr marL="0" algn="l" defTabSz="914400" rtl="0" eaLnBrk="1" latinLnBrk="0" hangingPunct="1">
      <a:defRPr lang="nl-NL" sz="1200" kern="1200">
        <a:solidFill>
          <a:schemeClr val="tx1"/>
        </a:solidFill>
        <a:latin typeface="+mn-lt"/>
        <a:ea typeface="+mn-ea"/>
        <a:cs typeface="+mn-cs"/>
      </a:defRPr>
    </a:lvl1pPr>
    <a:lvl2pPr marL="457200" algn="l" defTabSz="914400" rtl="0" eaLnBrk="1" latinLnBrk="0" hangingPunct="1">
      <a:defRPr lang="nl-NL" sz="1200" kern="1200">
        <a:solidFill>
          <a:schemeClr val="tx1"/>
        </a:solidFill>
        <a:latin typeface="+mn-lt"/>
        <a:ea typeface="+mn-ea"/>
        <a:cs typeface="+mn-cs"/>
      </a:defRPr>
    </a:lvl2pPr>
    <a:lvl3pPr marL="914400" algn="l" defTabSz="914400" rtl="0" eaLnBrk="1" latinLnBrk="0" hangingPunct="1">
      <a:defRPr lang="nl-NL" sz="1200" kern="1200">
        <a:solidFill>
          <a:schemeClr val="tx1"/>
        </a:solidFill>
        <a:latin typeface="+mn-lt"/>
        <a:ea typeface="+mn-ea"/>
        <a:cs typeface="+mn-cs"/>
      </a:defRPr>
    </a:lvl3pPr>
    <a:lvl4pPr marL="1371600" algn="l" defTabSz="914400" rtl="0" eaLnBrk="1" latinLnBrk="0" hangingPunct="1">
      <a:defRPr lang="nl-NL" sz="1200" kern="1200">
        <a:solidFill>
          <a:schemeClr val="tx1"/>
        </a:solidFill>
        <a:latin typeface="+mn-lt"/>
        <a:ea typeface="+mn-ea"/>
        <a:cs typeface="+mn-cs"/>
      </a:defRPr>
    </a:lvl4pPr>
    <a:lvl5pPr marL="1828800" algn="l" defTabSz="914400" rtl="0" eaLnBrk="1" latinLnBrk="0" hangingPunct="1">
      <a:defRPr lang="nl-NL" sz="1200" kern="1200">
        <a:solidFill>
          <a:schemeClr val="tx1"/>
        </a:solidFill>
        <a:latin typeface="+mn-lt"/>
        <a:ea typeface="+mn-ea"/>
        <a:cs typeface="+mn-cs"/>
      </a:defRPr>
    </a:lvl5pPr>
    <a:lvl6pPr marL="2286000" algn="l" defTabSz="914400" rtl="0" eaLnBrk="1" latinLnBrk="0" hangingPunct="1">
      <a:defRPr lang="nl-NL" sz="1200" kern="1200">
        <a:solidFill>
          <a:schemeClr val="tx1"/>
        </a:solidFill>
        <a:latin typeface="+mn-lt"/>
        <a:ea typeface="+mn-ea"/>
        <a:cs typeface="+mn-cs"/>
      </a:defRPr>
    </a:lvl6pPr>
    <a:lvl7pPr marL="2743200" algn="l" defTabSz="914400" rtl="0" eaLnBrk="1" latinLnBrk="0" hangingPunct="1">
      <a:defRPr lang="nl-NL" sz="1200" kern="1200">
        <a:solidFill>
          <a:schemeClr val="tx1"/>
        </a:solidFill>
        <a:latin typeface="+mn-lt"/>
        <a:ea typeface="+mn-ea"/>
        <a:cs typeface="+mn-cs"/>
      </a:defRPr>
    </a:lvl7pPr>
    <a:lvl8pPr marL="3200400" algn="l" defTabSz="914400" rtl="0" eaLnBrk="1" latinLnBrk="0" hangingPunct="1">
      <a:defRPr lang="nl-NL" sz="1200" kern="1200">
        <a:solidFill>
          <a:schemeClr val="tx1"/>
        </a:solidFill>
        <a:latin typeface="+mn-lt"/>
        <a:ea typeface="+mn-ea"/>
        <a:cs typeface="+mn-cs"/>
      </a:defRPr>
    </a:lvl8pPr>
    <a:lvl9pPr marL="3657600" algn="l" defTabSz="914400" rtl="0" eaLnBrk="1" latinLnBrk="0" hangingPunct="1">
      <a:defRPr lang="nl-NL"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a:t>
            </a:fld>
            <a:endParaRPr lang="nl-NL" dirty="0"/>
          </a:p>
        </p:txBody>
      </p:sp>
    </p:spTree>
    <p:extLst>
      <p:ext uri="{BB962C8B-B14F-4D97-AF65-F5344CB8AC3E}">
        <p14:creationId xmlns:p14="http://schemas.microsoft.com/office/powerpoint/2010/main" val="159424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11</a:t>
            </a:fld>
            <a:endParaRPr lang="nl-NL" dirty="0"/>
          </a:p>
        </p:txBody>
      </p:sp>
    </p:spTree>
    <p:extLst>
      <p:ext uri="{BB962C8B-B14F-4D97-AF65-F5344CB8AC3E}">
        <p14:creationId xmlns:p14="http://schemas.microsoft.com/office/powerpoint/2010/main" val="1555113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12</a:t>
            </a:fld>
            <a:endParaRPr lang="nl-NL" dirty="0"/>
          </a:p>
        </p:txBody>
      </p:sp>
    </p:spTree>
    <p:extLst>
      <p:ext uri="{BB962C8B-B14F-4D97-AF65-F5344CB8AC3E}">
        <p14:creationId xmlns:p14="http://schemas.microsoft.com/office/powerpoint/2010/main" val="4139834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13</a:t>
            </a:fld>
            <a:endParaRPr lang="nl-NL" dirty="0"/>
          </a:p>
        </p:txBody>
      </p:sp>
    </p:spTree>
    <p:extLst>
      <p:ext uri="{BB962C8B-B14F-4D97-AF65-F5344CB8AC3E}">
        <p14:creationId xmlns:p14="http://schemas.microsoft.com/office/powerpoint/2010/main" val="305702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14</a:t>
            </a:fld>
            <a:endParaRPr lang="nl-NL" dirty="0"/>
          </a:p>
        </p:txBody>
      </p:sp>
    </p:spTree>
    <p:extLst>
      <p:ext uri="{BB962C8B-B14F-4D97-AF65-F5344CB8AC3E}">
        <p14:creationId xmlns:p14="http://schemas.microsoft.com/office/powerpoint/2010/main" val="1273648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15</a:t>
            </a:fld>
            <a:endParaRPr lang="nl-NL" dirty="0"/>
          </a:p>
        </p:txBody>
      </p:sp>
    </p:spTree>
    <p:extLst>
      <p:ext uri="{BB962C8B-B14F-4D97-AF65-F5344CB8AC3E}">
        <p14:creationId xmlns:p14="http://schemas.microsoft.com/office/powerpoint/2010/main" val="245058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16</a:t>
            </a:fld>
            <a:endParaRPr lang="nl-NL" dirty="0"/>
          </a:p>
        </p:txBody>
      </p:sp>
    </p:spTree>
    <p:extLst>
      <p:ext uri="{BB962C8B-B14F-4D97-AF65-F5344CB8AC3E}">
        <p14:creationId xmlns:p14="http://schemas.microsoft.com/office/powerpoint/2010/main" val="3704997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17</a:t>
            </a:fld>
            <a:endParaRPr lang="nl-NL" dirty="0"/>
          </a:p>
        </p:txBody>
      </p:sp>
    </p:spTree>
    <p:extLst>
      <p:ext uri="{BB962C8B-B14F-4D97-AF65-F5344CB8AC3E}">
        <p14:creationId xmlns:p14="http://schemas.microsoft.com/office/powerpoint/2010/main" val="2768407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18</a:t>
            </a:fld>
            <a:endParaRPr lang="nl-NL" dirty="0"/>
          </a:p>
        </p:txBody>
      </p:sp>
    </p:spTree>
    <p:extLst>
      <p:ext uri="{BB962C8B-B14F-4D97-AF65-F5344CB8AC3E}">
        <p14:creationId xmlns:p14="http://schemas.microsoft.com/office/powerpoint/2010/main" val="567354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19</a:t>
            </a:fld>
            <a:endParaRPr lang="nl-NL" dirty="0"/>
          </a:p>
        </p:txBody>
      </p:sp>
    </p:spTree>
    <p:extLst>
      <p:ext uri="{BB962C8B-B14F-4D97-AF65-F5344CB8AC3E}">
        <p14:creationId xmlns:p14="http://schemas.microsoft.com/office/powerpoint/2010/main" val="801757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20</a:t>
            </a:fld>
            <a:endParaRPr lang="nl-NL" dirty="0"/>
          </a:p>
        </p:txBody>
      </p:sp>
    </p:spTree>
    <p:extLst>
      <p:ext uri="{BB962C8B-B14F-4D97-AF65-F5344CB8AC3E}">
        <p14:creationId xmlns:p14="http://schemas.microsoft.com/office/powerpoint/2010/main" val="2560426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rtl="0"/>
            <a:fld id="{8D18E0B9-48E4-499D-93B2-B07D00395BAC}" type="slidenum">
              <a:rPr lang="nl-NL" smtClean="0"/>
              <a:t>2</a:t>
            </a:fld>
            <a:endParaRPr lang="nl-NL" dirty="0"/>
          </a:p>
        </p:txBody>
      </p:sp>
    </p:spTree>
    <p:extLst>
      <p:ext uri="{BB962C8B-B14F-4D97-AF65-F5344CB8AC3E}">
        <p14:creationId xmlns:p14="http://schemas.microsoft.com/office/powerpoint/2010/main" val="849427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8D18E0B9-48E4-499D-93B2-B07D00395BAC}" type="slidenum">
              <a:rPr lang="nl-NL" smtClean="0"/>
              <a:t>21</a:t>
            </a:fld>
            <a:endParaRPr lang="nl-NL" dirty="0"/>
          </a:p>
        </p:txBody>
      </p:sp>
    </p:spTree>
    <p:extLst>
      <p:ext uri="{BB962C8B-B14F-4D97-AF65-F5344CB8AC3E}">
        <p14:creationId xmlns:p14="http://schemas.microsoft.com/office/powerpoint/2010/main" val="3651644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rtl="0"/>
            <a:fld id="{8D18E0B9-48E4-499D-93B2-B07D00395BAC}" type="slidenum">
              <a:rPr lang="nl-NL" smtClean="0"/>
              <a:t>4</a:t>
            </a:fld>
            <a:endParaRPr lang="nl-NL" dirty="0"/>
          </a:p>
        </p:txBody>
      </p:sp>
    </p:spTree>
    <p:extLst>
      <p:ext uri="{BB962C8B-B14F-4D97-AF65-F5344CB8AC3E}">
        <p14:creationId xmlns:p14="http://schemas.microsoft.com/office/powerpoint/2010/main" val="533132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5</a:t>
            </a:fld>
            <a:endParaRPr lang="nl-NL" dirty="0"/>
          </a:p>
        </p:txBody>
      </p:sp>
    </p:spTree>
    <p:extLst>
      <p:ext uri="{BB962C8B-B14F-4D97-AF65-F5344CB8AC3E}">
        <p14:creationId xmlns:p14="http://schemas.microsoft.com/office/powerpoint/2010/main" val="294854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6</a:t>
            </a:fld>
            <a:endParaRPr lang="nl-NL" dirty="0"/>
          </a:p>
        </p:txBody>
      </p:sp>
    </p:spTree>
    <p:extLst>
      <p:ext uri="{BB962C8B-B14F-4D97-AF65-F5344CB8AC3E}">
        <p14:creationId xmlns:p14="http://schemas.microsoft.com/office/powerpoint/2010/main" val="18626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7</a:t>
            </a:fld>
            <a:endParaRPr lang="nl-NL" dirty="0"/>
          </a:p>
        </p:txBody>
      </p:sp>
    </p:spTree>
    <p:extLst>
      <p:ext uri="{BB962C8B-B14F-4D97-AF65-F5344CB8AC3E}">
        <p14:creationId xmlns:p14="http://schemas.microsoft.com/office/powerpoint/2010/main" val="3661750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8</a:t>
            </a:fld>
            <a:endParaRPr lang="nl-NL" dirty="0"/>
          </a:p>
        </p:txBody>
      </p:sp>
    </p:spTree>
    <p:extLst>
      <p:ext uri="{BB962C8B-B14F-4D97-AF65-F5344CB8AC3E}">
        <p14:creationId xmlns:p14="http://schemas.microsoft.com/office/powerpoint/2010/main" val="1413183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defPPr>
              <a:defRPr lang="nl-NL"/>
            </a:defPPr>
          </a:lstStyle>
          <a:p>
            <a:pPr rtl="0"/>
            <a:endParaRPr lang="nl-NL" dirty="0"/>
          </a:p>
        </p:txBody>
      </p:sp>
      <p:sp>
        <p:nvSpPr>
          <p:cNvPr id="4" name="Tijdelijke aanduiding voor dianummer 3"/>
          <p:cNvSpPr>
            <a:spLocks noGrp="1"/>
          </p:cNvSpPr>
          <p:nvPr>
            <p:ph type="sldNum" sz="quarter" idx="5"/>
          </p:nvPr>
        </p:nvSpPr>
        <p:spPr/>
        <p:txBody>
          <a:bodyPr rtlCol="0"/>
          <a:lstStyle>
            <a:defPPr>
              <a:defRPr lang="nl-NL"/>
            </a:defPPr>
          </a:lstStyle>
          <a:p>
            <a:pPr rtl="0"/>
            <a:fld id="{8D18E0B9-48E4-499D-93B2-B07D00395BAC}" type="slidenum">
              <a:rPr lang="nl-NL" smtClean="0"/>
              <a:t>9</a:t>
            </a:fld>
            <a:endParaRPr lang="nl-NL" dirty="0"/>
          </a:p>
        </p:txBody>
      </p:sp>
    </p:spTree>
    <p:extLst>
      <p:ext uri="{BB962C8B-B14F-4D97-AF65-F5344CB8AC3E}">
        <p14:creationId xmlns:p14="http://schemas.microsoft.com/office/powerpoint/2010/main" val="3664717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rtl="0"/>
            <a:fld id="{8D18E0B9-48E4-499D-93B2-B07D00395BAC}" type="slidenum">
              <a:rPr lang="nl-NL" smtClean="0"/>
              <a:t>10</a:t>
            </a:fld>
            <a:endParaRPr lang="nl-NL" dirty="0"/>
          </a:p>
        </p:txBody>
      </p:sp>
    </p:spTree>
    <p:extLst>
      <p:ext uri="{BB962C8B-B14F-4D97-AF65-F5344CB8AC3E}">
        <p14:creationId xmlns:p14="http://schemas.microsoft.com/office/powerpoint/2010/main" val="1974387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8" name="Tijdelijke aanduiding voor afbeelding 7">
            <a:extLst>
              <a:ext uri="{FF2B5EF4-FFF2-40B4-BE49-F238E27FC236}">
                <a16:creationId xmlns:a16="http://schemas.microsoft.com/office/drawing/2014/main" id="{AD3492AC-2023-4442-AF40-53B11C2EF8B5}"/>
              </a:ext>
            </a:extLst>
          </p:cNvPr>
          <p:cNvSpPr>
            <a:spLocks noGrp="1"/>
          </p:cNvSpPr>
          <p:nvPr>
            <p:ph type="pic" sz="quarter" idx="13"/>
          </p:nvPr>
        </p:nvSpPr>
        <p:spPr>
          <a:xfrm>
            <a:off x="458724" y="457200"/>
            <a:ext cx="11274552" cy="5943600"/>
          </a:xfrm>
          <a:solidFill>
            <a:schemeClr val="bg1">
              <a:lumMod val="85000"/>
            </a:schemeClr>
          </a:solid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2" name="Titel 1">
            <a:extLst>
              <a:ext uri="{FF2B5EF4-FFF2-40B4-BE49-F238E27FC236}">
                <a16:creationId xmlns:a16="http://schemas.microsoft.com/office/drawing/2014/main" id="{6C25C416-A3A2-4CF9-9532-2C0BFB51CFDF}"/>
              </a:ext>
            </a:extLst>
          </p:cNvPr>
          <p:cNvSpPr>
            <a:spLocks noGrp="1"/>
          </p:cNvSpPr>
          <p:nvPr>
            <p:ph type="ctrTitle"/>
          </p:nvPr>
        </p:nvSpPr>
        <p:spPr>
          <a:xfrm>
            <a:off x="1005840" y="1901952"/>
            <a:ext cx="4078224" cy="2054388"/>
          </a:xfrm>
        </p:spPr>
        <p:txBody>
          <a:bodyPr rtlCol="0" anchor="b">
            <a:normAutofit/>
          </a:bodyPr>
          <a:lstStyle>
            <a:lvl1pPr algn="l">
              <a:defRPr lang="nl-NL" sz="5400">
                <a:solidFill>
                  <a:schemeClr val="bg1"/>
                </a:solidFill>
              </a:defRPr>
            </a:lvl1pPr>
          </a:lstStyle>
          <a:p>
            <a:pPr rtl="0"/>
            <a:r>
              <a:rPr lang="nl-NL"/>
              <a:t>Klik om stijl te bewerken</a:t>
            </a:r>
          </a:p>
        </p:txBody>
      </p:sp>
      <p:sp>
        <p:nvSpPr>
          <p:cNvPr id="3" name="Subtitel 2">
            <a:extLst>
              <a:ext uri="{FF2B5EF4-FFF2-40B4-BE49-F238E27FC236}">
                <a16:creationId xmlns:a16="http://schemas.microsoft.com/office/drawing/2014/main" id="{43D32955-BB06-40DE-A14A-2170FD41AD52}"/>
              </a:ext>
            </a:extLst>
          </p:cNvPr>
          <p:cNvSpPr>
            <a:spLocks noGrp="1"/>
          </p:cNvSpPr>
          <p:nvPr>
            <p:ph type="subTitle" idx="1"/>
          </p:nvPr>
        </p:nvSpPr>
        <p:spPr>
          <a:xfrm>
            <a:off x="1005840" y="3995928"/>
            <a:ext cx="4078224" cy="647673"/>
          </a:xfrm>
        </p:spPr>
        <p:txBody>
          <a:bodyPr rtlCol="0">
            <a:normAutofit/>
          </a:bodyPr>
          <a:lstStyle>
            <a:lvl1pPr marL="0" indent="0" algn="l">
              <a:buNone/>
              <a:defRPr lang="nl-NL" sz="1800">
                <a:solidFill>
                  <a:schemeClr val="bg1"/>
                </a:solidFill>
              </a:defRPr>
            </a:lvl1pPr>
            <a:lvl2pPr marL="457200" indent="0" algn="ctr">
              <a:buNone/>
              <a:defRPr lang="nl-NL" sz="2000"/>
            </a:lvl2pPr>
            <a:lvl3pPr marL="914400" indent="0" algn="ctr">
              <a:buNone/>
              <a:defRPr lang="nl-NL" sz="1800"/>
            </a:lvl3pPr>
            <a:lvl4pPr marL="1371600" indent="0" algn="ctr">
              <a:buNone/>
              <a:defRPr lang="nl-NL" sz="1600"/>
            </a:lvl4pPr>
            <a:lvl5pPr marL="1828800" indent="0" algn="ctr">
              <a:buNone/>
              <a:defRPr lang="nl-NL" sz="1600"/>
            </a:lvl5pPr>
            <a:lvl6pPr marL="2286000" indent="0" algn="ctr">
              <a:buNone/>
              <a:defRPr lang="nl-NL" sz="1600"/>
            </a:lvl6pPr>
            <a:lvl7pPr marL="2743200" indent="0" algn="ctr">
              <a:buNone/>
              <a:defRPr lang="nl-NL" sz="1600"/>
            </a:lvl7pPr>
            <a:lvl8pPr marL="3200400" indent="0" algn="ctr">
              <a:buNone/>
              <a:defRPr lang="nl-NL" sz="1600"/>
            </a:lvl8pPr>
            <a:lvl9pPr marL="3657600" indent="0" algn="ctr">
              <a:buNone/>
              <a:defRPr lang="nl-NL" sz="1600"/>
            </a:lvl9pPr>
          </a:lstStyle>
          <a:p>
            <a:pPr rtl="0"/>
            <a:r>
              <a:rPr lang="nl-NL"/>
              <a:t>Klikken om de ondertitelstijl van het model te bewerken</a:t>
            </a:r>
          </a:p>
        </p:txBody>
      </p:sp>
    </p:spTree>
    <p:extLst>
      <p:ext uri="{BB962C8B-B14F-4D97-AF65-F5344CB8AC3E}">
        <p14:creationId xmlns:p14="http://schemas.microsoft.com/office/powerpoint/2010/main" val="383958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zicht">
    <p:spTree>
      <p:nvGrpSpPr>
        <p:cNvPr id="1" name=""/>
        <p:cNvGrpSpPr/>
        <p:nvPr/>
      </p:nvGrpSpPr>
      <p:grpSpPr>
        <a:xfrm>
          <a:off x="0" y="0"/>
          <a:ext cx="0" cy="0"/>
          <a:chOff x="0" y="0"/>
          <a:chExt cx="0" cy="0"/>
        </a:xfrm>
      </p:grpSpPr>
      <p:sp>
        <p:nvSpPr>
          <p:cNvPr id="23" name="Tijdelijke aanduiding voor tekst 2">
            <a:extLst>
              <a:ext uri="{FF2B5EF4-FFF2-40B4-BE49-F238E27FC236}">
                <a16:creationId xmlns:a16="http://schemas.microsoft.com/office/drawing/2014/main" id="{BD840A27-9145-55C3-EC0D-067E580C7B2F}"/>
              </a:ext>
            </a:extLst>
          </p:cNvPr>
          <p:cNvSpPr>
            <a:spLocks noGrp="1"/>
          </p:cNvSpPr>
          <p:nvPr>
            <p:ph type="body" idx="19"/>
          </p:nvPr>
        </p:nvSpPr>
        <p:spPr>
          <a:xfrm>
            <a:off x="1156699" y="4220465"/>
            <a:ext cx="2185792" cy="457200"/>
          </a:xfrm>
        </p:spPr>
        <p:txBody>
          <a:bodyPr rtlCol="0" anchor="t">
            <a:normAutofit/>
          </a:bodyPr>
          <a:lstStyle>
            <a:lvl1pPr marL="0" indent="0">
              <a:buNone/>
              <a:defRPr lang="nl-NL" sz="2000" b="0">
                <a:solidFill>
                  <a:schemeClr val="accent3">
                    <a:lumMod val="50000"/>
                  </a:schemeClr>
                </a:solidFill>
                <a:latin typeface="+mj-lt"/>
              </a:defRPr>
            </a:lvl1pPr>
            <a:lvl2pPr marL="457200" indent="0">
              <a:buNone/>
              <a:defRPr lang="nl-NL" sz="2000" b="1"/>
            </a:lvl2pPr>
            <a:lvl3pPr marL="914400" indent="0">
              <a:buNone/>
              <a:defRPr lang="nl-NL" sz="1800" b="1"/>
            </a:lvl3pPr>
            <a:lvl4pPr marL="1371600" indent="0">
              <a:buNone/>
              <a:defRPr lang="nl-NL" sz="1600" b="1"/>
            </a:lvl4pPr>
            <a:lvl5pPr marL="1828800" indent="0">
              <a:buNone/>
              <a:defRPr lang="nl-NL" sz="1600" b="1"/>
            </a:lvl5pPr>
            <a:lvl6pPr marL="2286000" indent="0">
              <a:buNone/>
              <a:defRPr lang="nl-NL" sz="1600" b="1"/>
            </a:lvl6pPr>
            <a:lvl7pPr marL="2743200" indent="0">
              <a:buNone/>
              <a:defRPr lang="nl-NL" sz="1600" b="1"/>
            </a:lvl7pPr>
            <a:lvl8pPr marL="3200400" indent="0">
              <a:buNone/>
              <a:defRPr lang="nl-NL" sz="1600" b="1"/>
            </a:lvl8pPr>
            <a:lvl9pPr marL="3657600" indent="0">
              <a:buNone/>
              <a:defRPr lang="nl-NL" sz="1600" b="1"/>
            </a:lvl9pPr>
          </a:lstStyle>
          <a:p>
            <a:pPr lvl="0" rtl="0"/>
            <a:r>
              <a:rPr lang="nl-NL"/>
              <a:t>Klikken om de tekststijl van het model te bewerken</a:t>
            </a:r>
          </a:p>
        </p:txBody>
      </p:sp>
      <p:sp>
        <p:nvSpPr>
          <p:cNvPr id="24" name="Tijdelijke aanduiding voor tekst 12">
            <a:extLst>
              <a:ext uri="{FF2B5EF4-FFF2-40B4-BE49-F238E27FC236}">
                <a16:creationId xmlns:a16="http://schemas.microsoft.com/office/drawing/2014/main" id="{1D271407-2A7C-722A-0103-FD07F037E5B8}"/>
              </a:ext>
            </a:extLst>
          </p:cNvPr>
          <p:cNvSpPr>
            <a:spLocks noGrp="1"/>
          </p:cNvSpPr>
          <p:nvPr>
            <p:ph type="body" sz="quarter" idx="20"/>
          </p:nvPr>
        </p:nvSpPr>
        <p:spPr>
          <a:xfrm>
            <a:off x="1156699" y="4707873"/>
            <a:ext cx="2185792" cy="1007127"/>
          </a:xfrm>
        </p:spPr>
        <p:txBody>
          <a:bodyPr rtlCol="0">
            <a:noAutofit/>
          </a:bodyPr>
          <a:lstStyle>
            <a:lvl1pPr marL="0" indent="0">
              <a:lnSpc>
                <a:spcPct val="100000"/>
              </a:lnSpc>
              <a:spcBef>
                <a:spcPts val="0"/>
              </a:spcBef>
              <a:buNone/>
              <a:defRPr lang="nl-NL" sz="1600"/>
            </a:lvl1pPr>
            <a:lvl2pPr marL="457200" indent="0">
              <a:lnSpc>
                <a:spcPts val="2000"/>
              </a:lnSpc>
              <a:buNone/>
              <a:defRPr lang="nl-NL" sz="1400"/>
            </a:lvl2pPr>
            <a:lvl3pPr marL="914400" indent="0">
              <a:lnSpc>
                <a:spcPts val="2000"/>
              </a:lnSpc>
              <a:buNone/>
              <a:defRPr lang="nl-NL" sz="1400"/>
            </a:lvl3pPr>
            <a:lvl4pPr marL="1371600" indent="0">
              <a:lnSpc>
                <a:spcPts val="2000"/>
              </a:lnSpc>
              <a:buNone/>
              <a:defRPr lang="nl-NL" sz="1400"/>
            </a:lvl4pPr>
            <a:lvl5pPr marL="1828800" indent="0">
              <a:lnSpc>
                <a:spcPts val="2000"/>
              </a:lnSpc>
              <a:buNone/>
              <a:defRPr lang="nl-NL" sz="1400"/>
            </a:lvl5pPr>
          </a:lstStyle>
          <a:p>
            <a:pPr lvl="0" rtl="0"/>
            <a:r>
              <a:rPr lang="nl-NL"/>
              <a:t>Klikken om de tekststijl van het model te bewerken</a:t>
            </a:r>
          </a:p>
        </p:txBody>
      </p:sp>
      <p:sp>
        <p:nvSpPr>
          <p:cNvPr id="25" name="Tijdelijke aanduiding voor tekst 2">
            <a:extLst>
              <a:ext uri="{FF2B5EF4-FFF2-40B4-BE49-F238E27FC236}">
                <a16:creationId xmlns:a16="http://schemas.microsoft.com/office/drawing/2014/main" id="{429F36B0-6E5A-7750-4DF5-9BEC42E18D43}"/>
              </a:ext>
            </a:extLst>
          </p:cNvPr>
          <p:cNvSpPr>
            <a:spLocks noGrp="1"/>
          </p:cNvSpPr>
          <p:nvPr>
            <p:ph type="body" idx="21"/>
          </p:nvPr>
        </p:nvSpPr>
        <p:spPr>
          <a:xfrm>
            <a:off x="3573225" y="4220465"/>
            <a:ext cx="2185792" cy="457200"/>
          </a:xfrm>
        </p:spPr>
        <p:txBody>
          <a:bodyPr rtlCol="0" anchor="t">
            <a:normAutofit/>
          </a:bodyPr>
          <a:lstStyle>
            <a:lvl1pPr marL="0" indent="0">
              <a:buNone/>
              <a:defRPr lang="nl-NL" sz="2000" b="0">
                <a:solidFill>
                  <a:schemeClr val="accent3">
                    <a:lumMod val="50000"/>
                  </a:schemeClr>
                </a:solidFill>
                <a:latin typeface="+mj-lt"/>
              </a:defRPr>
            </a:lvl1pPr>
            <a:lvl2pPr marL="457200" indent="0">
              <a:buNone/>
              <a:defRPr lang="nl-NL" sz="2000" b="1"/>
            </a:lvl2pPr>
            <a:lvl3pPr marL="914400" indent="0">
              <a:buNone/>
              <a:defRPr lang="nl-NL" sz="1800" b="1"/>
            </a:lvl3pPr>
            <a:lvl4pPr marL="1371600" indent="0">
              <a:buNone/>
              <a:defRPr lang="nl-NL" sz="1600" b="1"/>
            </a:lvl4pPr>
            <a:lvl5pPr marL="1828800" indent="0">
              <a:buNone/>
              <a:defRPr lang="nl-NL" sz="1600" b="1"/>
            </a:lvl5pPr>
            <a:lvl6pPr marL="2286000" indent="0">
              <a:buNone/>
              <a:defRPr lang="nl-NL" sz="1600" b="1"/>
            </a:lvl6pPr>
            <a:lvl7pPr marL="2743200" indent="0">
              <a:buNone/>
              <a:defRPr lang="nl-NL" sz="1600" b="1"/>
            </a:lvl7pPr>
            <a:lvl8pPr marL="3200400" indent="0">
              <a:buNone/>
              <a:defRPr lang="nl-NL" sz="1600" b="1"/>
            </a:lvl8pPr>
            <a:lvl9pPr marL="3657600" indent="0">
              <a:buNone/>
              <a:defRPr lang="nl-NL" sz="1600" b="1"/>
            </a:lvl9pPr>
          </a:lstStyle>
          <a:p>
            <a:pPr lvl="0" rtl="0"/>
            <a:r>
              <a:rPr lang="nl-NL"/>
              <a:t>Klikken om de tekststijl van het model te bewerken</a:t>
            </a:r>
          </a:p>
        </p:txBody>
      </p:sp>
      <p:sp>
        <p:nvSpPr>
          <p:cNvPr id="26" name="Tijdelijke aanduiding voor tekst 12">
            <a:extLst>
              <a:ext uri="{FF2B5EF4-FFF2-40B4-BE49-F238E27FC236}">
                <a16:creationId xmlns:a16="http://schemas.microsoft.com/office/drawing/2014/main" id="{812D4754-2232-0EF9-BC7B-55413FA8AE19}"/>
              </a:ext>
            </a:extLst>
          </p:cNvPr>
          <p:cNvSpPr>
            <a:spLocks noGrp="1"/>
          </p:cNvSpPr>
          <p:nvPr>
            <p:ph type="body" sz="quarter" idx="22"/>
          </p:nvPr>
        </p:nvSpPr>
        <p:spPr>
          <a:xfrm>
            <a:off x="3573225" y="4707873"/>
            <a:ext cx="2185792" cy="1007127"/>
          </a:xfrm>
        </p:spPr>
        <p:txBody>
          <a:bodyPr rtlCol="0">
            <a:noAutofit/>
          </a:bodyPr>
          <a:lstStyle>
            <a:lvl1pPr marL="0" indent="0">
              <a:lnSpc>
                <a:spcPct val="100000"/>
              </a:lnSpc>
              <a:spcBef>
                <a:spcPts val="0"/>
              </a:spcBef>
              <a:buNone/>
              <a:defRPr lang="nl-NL" sz="1600"/>
            </a:lvl1pPr>
            <a:lvl2pPr marL="457200" indent="0">
              <a:lnSpc>
                <a:spcPts val="2000"/>
              </a:lnSpc>
              <a:buNone/>
              <a:defRPr lang="nl-NL" sz="1400"/>
            </a:lvl2pPr>
            <a:lvl3pPr marL="914400" indent="0">
              <a:lnSpc>
                <a:spcPts val="2000"/>
              </a:lnSpc>
              <a:buNone/>
              <a:defRPr lang="nl-NL" sz="1400"/>
            </a:lvl3pPr>
            <a:lvl4pPr marL="1371600" indent="0">
              <a:lnSpc>
                <a:spcPts val="2000"/>
              </a:lnSpc>
              <a:buNone/>
              <a:defRPr lang="nl-NL" sz="1400"/>
            </a:lvl4pPr>
            <a:lvl5pPr marL="1828800" indent="0">
              <a:lnSpc>
                <a:spcPts val="2000"/>
              </a:lnSpc>
              <a:buNone/>
              <a:defRPr lang="nl-NL" sz="1400"/>
            </a:lvl5pPr>
          </a:lstStyle>
          <a:p>
            <a:pPr lvl="0" rtl="0"/>
            <a:r>
              <a:rPr lang="nl-NL"/>
              <a:t>Klikken om de tekststijl van het model te bewerken</a:t>
            </a:r>
          </a:p>
        </p:txBody>
      </p:sp>
      <p:sp>
        <p:nvSpPr>
          <p:cNvPr id="35" name="Tijdelijke aanduiding voor tekst 2">
            <a:extLst>
              <a:ext uri="{FF2B5EF4-FFF2-40B4-BE49-F238E27FC236}">
                <a16:creationId xmlns:a16="http://schemas.microsoft.com/office/drawing/2014/main" id="{21EECEF9-D98F-A3BC-93AA-44D2853ABA60}"/>
              </a:ext>
            </a:extLst>
          </p:cNvPr>
          <p:cNvSpPr>
            <a:spLocks noGrp="1"/>
          </p:cNvSpPr>
          <p:nvPr>
            <p:ph type="body" idx="23"/>
          </p:nvPr>
        </p:nvSpPr>
        <p:spPr>
          <a:xfrm>
            <a:off x="1156699" y="2491873"/>
            <a:ext cx="2185792" cy="457200"/>
          </a:xfrm>
        </p:spPr>
        <p:txBody>
          <a:bodyPr rtlCol="0" anchor="t">
            <a:normAutofit/>
          </a:bodyPr>
          <a:lstStyle>
            <a:lvl1pPr marL="0" indent="0">
              <a:buNone/>
              <a:defRPr lang="nl-NL" sz="2000" b="0">
                <a:solidFill>
                  <a:schemeClr val="accent3">
                    <a:lumMod val="50000"/>
                  </a:schemeClr>
                </a:solidFill>
                <a:latin typeface="+mj-lt"/>
              </a:defRPr>
            </a:lvl1pPr>
            <a:lvl2pPr marL="457200" indent="0">
              <a:buNone/>
              <a:defRPr lang="nl-NL" sz="2000" b="1"/>
            </a:lvl2pPr>
            <a:lvl3pPr marL="914400" indent="0">
              <a:buNone/>
              <a:defRPr lang="nl-NL" sz="1800" b="1"/>
            </a:lvl3pPr>
            <a:lvl4pPr marL="1371600" indent="0">
              <a:buNone/>
              <a:defRPr lang="nl-NL" sz="1600" b="1"/>
            </a:lvl4pPr>
            <a:lvl5pPr marL="1828800" indent="0">
              <a:buNone/>
              <a:defRPr lang="nl-NL" sz="1600" b="1"/>
            </a:lvl5pPr>
            <a:lvl6pPr marL="2286000" indent="0">
              <a:buNone/>
              <a:defRPr lang="nl-NL" sz="1600" b="1"/>
            </a:lvl6pPr>
            <a:lvl7pPr marL="2743200" indent="0">
              <a:buNone/>
              <a:defRPr lang="nl-NL" sz="1600" b="1"/>
            </a:lvl7pPr>
            <a:lvl8pPr marL="3200400" indent="0">
              <a:buNone/>
              <a:defRPr lang="nl-NL" sz="1600" b="1"/>
            </a:lvl8pPr>
            <a:lvl9pPr marL="3657600" indent="0">
              <a:buNone/>
              <a:defRPr lang="nl-NL" sz="1600" b="1"/>
            </a:lvl9pPr>
          </a:lstStyle>
          <a:p>
            <a:pPr lvl="0" rtl="0"/>
            <a:r>
              <a:rPr lang="nl-NL"/>
              <a:t>Klikken om de tekststijl van het model te bewerken</a:t>
            </a:r>
          </a:p>
        </p:txBody>
      </p:sp>
      <p:sp>
        <p:nvSpPr>
          <p:cNvPr id="36" name="Tijdelijke aanduiding voor tekst 12">
            <a:extLst>
              <a:ext uri="{FF2B5EF4-FFF2-40B4-BE49-F238E27FC236}">
                <a16:creationId xmlns:a16="http://schemas.microsoft.com/office/drawing/2014/main" id="{AD5EFBBC-536B-8A32-8171-F38F937A67AB}"/>
              </a:ext>
            </a:extLst>
          </p:cNvPr>
          <p:cNvSpPr>
            <a:spLocks noGrp="1"/>
          </p:cNvSpPr>
          <p:nvPr>
            <p:ph type="body" sz="quarter" idx="24"/>
          </p:nvPr>
        </p:nvSpPr>
        <p:spPr>
          <a:xfrm>
            <a:off x="1156699" y="2979281"/>
            <a:ext cx="2185792" cy="1007127"/>
          </a:xfrm>
        </p:spPr>
        <p:txBody>
          <a:bodyPr rtlCol="0">
            <a:noAutofit/>
          </a:bodyPr>
          <a:lstStyle>
            <a:lvl1pPr marL="0" indent="0">
              <a:lnSpc>
                <a:spcPct val="100000"/>
              </a:lnSpc>
              <a:spcBef>
                <a:spcPts val="0"/>
              </a:spcBef>
              <a:buNone/>
              <a:defRPr lang="nl-NL" sz="1600"/>
            </a:lvl1pPr>
            <a:lvl2pPr marL="457200" indent="0">
              <a:lnSpc>
                <a:spcPts val="2000"/>
              </a:lnSpc>
              <a:buNone/>
              <a:defRPr lang="nl-NL" sz="1400"/>
            </a:lvl2pPr>
            <a:lvl3pPr marL="914400" indent="0">
              <a:lnSpc>
                <a:spcPts val="2000"/>
              </a:lnSpc>
              <a:buNone/>
              <a:defRPr lang="nl-NL" sz="1400"/>
            </a:lvl3pPr>
            <a:lvl4pPr marL="1371600" indent="0">
              <a:lnSpc>
                <a:spcPts val="2000"/>
              </a:lnSpc>
              <a:buNone/>
              <a:defRPr lang="nl-NL" sz="1400"/>
            </a:lvl4pPr>
            <a:lvl5pPr marL="1828800" indent="0">
              <a:lnSpc>
                <a:spcPts val="2000"/>
              </a:lnSpc>
              <a:buNone/>
              <a:defRPr lang="nl-NL" sz="1400"/>
            </a:lvl5pPr>
          </a:lstStyle>
          <a:p>
            <a:pPr lvl="0" rtl="0"/>
            <a:r>
              <a:rPr lang="nl-NL"/>
              <a:t>Klikken om de tekststijl van het model te bewerken</a:t>
            </a:r>
          </a:p>
        </p:txBody>
      </p:sp>
      <p:sp>
        <p:nvSpPr>
          <p:cNvPr id="37" name="Tijdelijke aanduiding voor tekst 2">
            <a:extLst>
              <a:ext uri="{FF2B5EF4-FFF2-40B4-BE49-F238E27FC236}">
                <a16:creationId xmlns:a16="http://schemas.microsoft.com/office/drawing/2014/main" id="{359258B1-6352-FB7C-BB2D-C35AB6EF3322}"/>
              </a:ext>
            </a:extLst>
          </p:cNvPr>
          <p:cNvSpPr>
            <a:spLocks noGrp="1"/>
          </p:cNvSpPr>
          <p:nvPr>
            <p:ph type="body" idx="25"/>
          </p:nvPr>
        </p:nvSpPr>
        <p:spPr>
          <a:xfrm>
            <a:off x="3573225" y="2491873"/>
            <a:ext cx="2185792" cy="457200"/>
          </a:xfrm>
        </p:spPr>
        <p:txBody>
          <a:bodyPr rtlCol="0" anchor="t">
            <a:normAutofit/>
          </a:bodyPr>
          <a:lstStyle>
            <a:lvl1pPr marL="0" indent="0">
              <a:buNone/>
              <a:defRPr lang="nl-NL" sz="2000" b="0">
                <a:solidFill>
                  <a:schemeClr val="accent3">
                    <a:lumMod val="50000"/>
                  </a:schemeClr>
                </a:solidFill>
                <a:latin typeface="+mj-lt"/>
              </a:defRPr>
            </a:lvl1pPr>
            <a:lvl2pPr marL="457200" indent="0">
              <a:buNone/>
              <a:defRPr lang="nl-NL" sz="2000" b="1"/>
            </a:lvl2pPr>
            <a:lvl3pPr marL="914400" indent="0">
              <a:buNone/>
              <a:defRPr lang="nl-NL" sz="1800" b="1"/>
            </a:lvl3pPr>
            <a:lvl4pPr marL="1371600" indent="0">
              <a:buNone/>
              <a:defRPr lang="nl-NL" sz="1600" b="1"/>
            </a:lvl4pPr>
            <a:lvl5pPr marL="1828800" indent="0">
              <a:buNone/>
              <a:defRPr lang="nl-NL" sz="1600" b="1"/>
            </a:lvl5pPr>
            <a:lvl6pPr marL="2286000" indent="0">
              <a:buNone/>
              <a:defRPr lang="nl-NL" sz="1600" b="1"/>
            </a:lvl6pPr>
            <a:lvl7pPr marL="2743200" indent="0">
              <a:buNone/>
              <a:defRPr lang="nl-NL" sz="1600" b="1"/>
            </a:lvl7pPr>
            <a:lvl8pPr marL="3200400" indent="0">
              <a:buNone/>
              <a:defRPr lang="nl-NL" sz="1600" b="1"/>
            </a:lvl8pPr>
            <a:lvl9pPr marL="3657600" indent="0">
              <a:buNone/>
              <a:defRPr lang="nl-NL" sz="1600" b="1"/>
            </a:lvl9pPr>
          </a:lstStyle>
          <a:p>
            <a:pPr lvl="0" rtl="0"/>
            <a:r>
              <a:rPr lang="nl-NL"/>
              <a:t>Klikken om de tekststijl van het model te bewerken</a:t>
            </a:r>
          </a:p>
        </p:txBody>
      </p:sp>
      <p:sp>
        <p:nvSpPr>
          <p:cNvPr id="38" name="Tijdelijke aanduiding voor tekst 12">
            <a:extLst>
              <a:ext uri="{FF2B5EF4-FFF2-40B4-BE49-F238E27FC236}">
                <a16:creationId xmlns:a16="http://schemas.microsoft.com/office/drawing/2014/main" id="{713DD997-1130-A778-0049-2767A4FFA9EF}"/>
              </a:ext>
            </a:extLst>
          </p:cNvPr>
          <p:cNvSpPr>
            <a:spLocks noGrp="1"/>
          </p:cNvSpPr>
          <p:nvPr>
            <p:ph type="body" sz="quarter" idx="26"/>
          </p:nvPr>
        </p:nvSpPr>
        <p:spPr>
          <a:xfrm>
            <a:off x="3573225" y="2979281"/>
            <a:ext cx="2185792" cy="1007127"/>
          </a:xfrm>
        </p:spPr>
        <p:txBody>
          <a:bodyPr rtlCol="0">
            <a:noAutofit/>
          </a:bodyPr>
          <a:lstStyle>
            <a:lvl1pPr marL="0" indent="0">
              <a:lnSpc>
                <a:spcPct val="100000"/>
              </a:lnSpc>
              <a:spcBef>
                <a:spcPts val="0"/>
              </a:spcBef>
              <a:buNone/>
              <a:defRPr lang="nl-NL" sz="1600"/>
            </a:lvl1pPr>
            <a:lvl2pPr marL="457200" indent="0">
              <a:lnSpc>
                <a:spcPts val="2000"/>
              </a:lnSpc>
              <a:buNone/>
              <a:defRPr lang="nl-NL" sz="1400"/>
            </a:lvl2pPr>
            <a:lvl3pPr marL="914400" indent="0">
              <a:lnSpc>
                <a:spcPts val="2000"/>
              </a:lnSpc>
              <a:buNone/>
              <a:defRPr lang="nl-NL" sz="1400"/>
            </a:lvl3pPr>
            <a:lvl4pPr marL="1371600" indent="0">
              <a:lnSpc>
                <a:spcPts val="2000"/>
              </a:lnSpc>
              <a:buNone/>
              <a:defRPr lang="nl-NL" sz="1400"/>
            </a:lvl4pPr>
            <a:lvl5pPr marL="1828800" indent="0">
              <a:lnSpc>
                <a:spcPts val="2000"/>
              </a:lnSpc>
              <a:buNone/>
              <a:defRPr lang="nl-NL" sz="1400"/>
            </a:lvl5pPr>
          </a:lstStyle>
          <a:p>
            <a:pPr lvl="0" rtl="0"/>
            <a:r>
              <a:rPr lang="nl-NL"/>
              <a:t>Klikken om de tekststijl van het model te bewerken</a:t>
            </a:r>
          </a:p>
        </p:txBody>
      </p:sp>
      <p:sp>
        <p:nvSpPr>
          <p:cNvPr id="41" name="Tijdelijke aanduiding voor voettekst 7">
            <a:extLst>
              <a:ext uri="{FF2B5EF4-FFF2-40B4-BE49-F238E27FC236}">
                <a16:creationId xmlns:a16="http://schemas.microsoft.com/office/drawing/2014/main" id="{BAF25DF6-9D20-554E-9847-0B63376DB28E}"/>
              </a:ext>
            </a:extLst>
          </p:cNvPr>
          <p:cNvSpPr>
            <a:spLocks noGrp="1"/>
          </p:cNvSpPr>
          <p:nvPr>
            <p:ph type="ftr" sz="quarter" idx="11"/>
          </p:nvPr>
        </p:nvSpPr>
        <p:spPr>
          <a:xfrm>
            <a:off x="6376988" y="6356350"/>
            <a:ext cx="4445500" cy="365125"/>
          </a:xfrm>
        </p:spPr>
        <p:txBody>
          <a:bodyPr rtlCol="0"/>
          <a:lstStyle>
            <a:lvl1pPr algn="r">
              <a:defRPr lang="nl-NL">
                <a:solidFill>
                  <a:schemeClr val="accent5">
                    <a:lumMod val="50000"/>
                  </a:schemeClr>
                </a:solidFill>
              </a:defRPr>
            </a:lvl1pPr>
          </a:lstStyle>
          <a:p>
            <a:pPr rtl="0"/>
            <a:r>
              <a:rPr lang="nl-NL"/>
              <a:t>Opzet voor geldinzamelingsevenement</a:t>
            </a:r>
          </a:p>
        </p:txBody>
      </p:sp>
      <p:sp>
        <p:nvSpPr>
          <p:cNvPr id="42" name="Tijdelijke aanduiding voor dianummer 8">
            <a:extLst>
              <a:ext uri="{FF2B5EF4-FFF2-40B4-BE49-F238E27FC236}">
                <a16:creationId xmlns:a16="http://schemas.microsoft.com/office/drawing/2014/main" id="{286B9520-5DDF-23A3-3471-FF2E64642C5E}"/>
              </a:ext>
            </a:extLst>
          </p:cNvPr>
          <p:cNvSpPr>
            <a:spLocks noGrp="1"/>
          </p:cNvSpPr>
          <p:nvPr>
            <p:ph type="sldNum" sz="quarter" idx="12"/>
          </p:nvPr>
        </p:nvSpPr>
        <p:spPr>
          <a:xfrm>
            <a:off x="10972800" y="6356350"/>
            <a:ext cx="490258" cy="365125"/>
          </a:xfrm>
        </p:spPr>
        <p:txBody>
          <a:bodyPr rtlCol="0"/>
          <a:lstStyle>
            <a:lvl1pPr algn="l">
              <a:defRPr lang="nl-NL" b="1" i="0">
                <a:solidFill>
                  <a:schemeClr val="accent5">
                    <a:lumMod val="50000"/>
                  </a:schemeClr>
                </a:solidFill>
                <a:latin typeface="Source Sans Pro SemiBold" panose="020B0503030403020204" pitchFamily="34" charset="0"/>
                <a:ea typeface="Source Sans Pro SemiBold" panose="020B0503030403020204" pitchFamily="34" charset="0"/>
              </a:defRPr>
            </a:lvl1pPr>
          </a:lstStyle>
          <a:p>
            <a:pPr rtl="0"/>
            <a:fld id="{B5CEABB6-07DC-46E8-9B57-56EC44A396E5}" type="slidenum">
              <a:rPr lang="nl-NL" smtClean="0"/>
              <a:pPr rtl="0"/>
              <a:t>‹nr.›</a:t>
            </a:fld>
            <a:endParaRPr lang="nl-NL" dirty="0"/>
          </a:p>
        </p:txBody>
      </p:sp>
      <p:sp>
        <p:nvSpPr>
          <p:cNvPr id="3" name="Tijdelijke aanduiding voor afbeelding 7">
            <a:extLst>
              <a:ext uri="{FF2B5EF4-FFF2-40B4-BE49-F238E27FC236}">
                <a16:creationId xmlns:a16="http://schemas.microsoft.com/office/drawing/2014/main" id="{2E19F58C-2700-2E0B-257C-F038C29BC59C}"/>
              </a:ext>
            </a:extLst>
          </p:cNvPr>
          <p:cNvSpPr>
            <a:spLocks noGrp="1"/>
          </p:cNvSpPr>
          <p:nvPr>
            <p:ph type="pic" sz="quarter" idx="15"/>
          </p:nvPr>
        </p:nvSpPr>
        <p:spPr>
          <a:xfrm>
            <a:off x="6096001" y="0"/>
            <a:ext cx="5635532" cy="5715000"/>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7" name="Titel 1">
            <a:extLst>
              <a:ext uri="{FF2B5EF4-FFF2-40B4-BE49-F238E27FC236}">
                <a16:creationId xmlns:a16="http://schemas.microsoft.com/office/drawing/2014/main" id="{FF39A64F-0E82-3B0B-A002-9E28DF1AB355}"/>
              </a:ext>
            </a:extLst>
          </p:cNvPr>
          <p:cNvSpPr>
            <a:spLocks noGrp="1"/>
          </p:cNvSpPr>
          <p:nvPr>
            <p:ph type="title"/>
          </p:nvPr>
        </p:nvSpPr>
        <p:spPr>
          <a:xfrm>
            <a:off x="709923" y="1062164"/>
            <a:ext cx="4352862" cy="1062386"/>
          </a:xfrm>
        </p:spPr>
        <p:txBody>
          <a:bodyPr rtlCol="0" anchor="t">
            <a:noAutofit/>
          </a:bodyPr>
          <a:lstStyle>
            <a:lvl1pPr>
              <a:defRPr lang="nl-NL">
                <a:solidFill>
                  <a:schemeClr val="accent6">
                    <a:lumMod val="25000"/>
                  </a:schemeClr>
                </a:solidFill>
              </a:defRPr>
            </a:lvl1pPr>
          </a:lstStyle>
          <a:p>
            <a:pPr rtl="0"/>
            <a:r>
              <a:rPr lang="nl-NL"/>
              <a:t>Klik om stijl te bewerken</a:t>
            </a:r>
          </a:p>
        </p:txBody>
      </p:sp>
    </p:spTree>
    <p:extLst>
      <p:ext uri="{BB962C8B-B14F-4D97-AF65-F5344CB8AC3E}">
        <p14:creationId xmlns:p14="http://schemas.microsoft.com/office/powerpoint/2010/main" val="75077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inhoud met afbeelding links">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6B487E6-6563-4EEC-A349-2257BBAFD4DD}"/>
              </a:ext>
              <a:ext uri="{C183D7F6-B498-43B3-948B-1728B52AA6E4}">
                <adec:decorative xmlns:adec="http://schemas.microsoft.com/office/drawing/2017/decorative" val="1"/>
              </a:ext>
            </a:extLst>
          </p:cNvPr>
          <p:cNvSpPr/>
          <p:nvPr userDrawn="1"/>
        </p:nvSpPr>
        <p:spPr>
          <a:xfrm>
            <a:off x="1" y="0"/>
            <a:ext cx="3023615" cy="6858000"/>
          </a:xfrm>
          <a:prstGeom prst="rect">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A1F8C642-49FB-4E16-A3A0-B2ACBEABFFD6}"/>
              </a:ext>
            </a:extLst>
          </p:cNvPr>
          <p:cNvSpPr>
            <a:spLocks noGrp="1"/>
          </p:cNvSpPr>
          <p:nvPr>
            <p:ph type="title"/>
          </p:nvPr>
        </p:nvSpPr>
        <p:spPr>
          <a:xfrm>
            <a:off x="6348334" y="1062164"/>
            <a:ext cx="5005466" cy="1325563"/>
          </a:xfrm>
        </p:spPr>
        <p:txBody>
          <a:bodyPr rtlCol="0" anchor="t"/>
          <a:lstStyle>
            <a:lvl1pPr>
              <a:defRPr lang="nl-NL">
                <a:solidFill>
                  <a:schemeClr val="accent6">
                    <a:lumMod val="25000"/>
                  </a:schemeClr>
                </a:solidFill>
              </a:defRPr>
            </a:lvl1pPr>
          </a:lstStyle>
          <a:p>
            <a:pPr rtl="0"/>
            <a:r>
              <a:rPr lang="nl-NL"/>
              <a:t>Klik om stijl te bewerken</a:t>
            </a:r>
          </a:p>
        </p:txBody>
      </p:sp>
      <p:sp>
        <p:nvSpPr>
          <p:cNvPr id="10" name="Tijdelijke aanduiding voor tekst 9">
            <a:extLst>
              <a:ext uri="{FF2B5EF4-FFF2-40B4-BE49-F238E27FC236}">
                <a16:creationId xmlns:a16="http://schemas.microsoft.com/office/drawing/2014/main" id="{0ECB8E5B-4859-4892-A062-C831DA527F75}"/>
              </a:ext>
            </a:extLst>
          </p:cNvPr>
          <p:cNvSpPr>
            <a:spLocks noGrp="1"/>
          </p:cNvSpPr>
          <p:nvPr>
            <p:ph type="body" sz="quarter" idx="14"/>
          </p:nvPr>
        </p:nvSpPr>
        <p:spPr>
          <a:xfrm>
            <a:off x="6376988" y="3429000"/>
            <a:ext cx="4953000" cy="2286000"/>
          </a:xfrm>
        </p:spPr>
        <p:txBody>
          <a:bodyPr rtlCol="0">
            <a:normAutofit/>
          </a:bodyPr>
          <a:lstStyle>
            <a:lvl1pPr marL="0" indent="0">
              <a:lnSpc>
                <a:spcPts val="2600"/>
              </a:lnSpc>
              <a:spcBef>
                <a:spcPts val="0"/>
              </a:spcBef>
              <a:buNone/>
              <a:defRPr lang="nl-NL" sz="1600">
                <a:solidFill>
                  <a:schemeClr val="tx1">
                    <a:lumMod val="65000"/>
                    <a:lumOff val="35000"/>
                  </a:schemeClr>
                </a:solidFill>
                <a:latin typeface="+mn-lt"/>
              </a:defRPr>
            </a:lvl1pPr>
            <a:lvl2pPr marL="457200" indent="0">
              <a:lnSpc>
                <a:spcPts val="2600"/>
              </a:lnSpc>
              <a:spcBef>
                <a:spcPts val="0"/>
              </a:spcBef>
              <a:buNone/>
              <a:defRPr lang="nl-NL" sz="1600">
                <a:solidFill>
                  <a:schemeClr val="tx1">
                    <a:lumMod val="65000"/>
                    <a:lumOff val="35000"/>
                  </a:schemeClr>
                </a:solidFill>
                <a:latin typeface="+mn-lt"/>
              </a:defRPr>
            </a:lvl2pPr>
            <a:lvl3pPr marL="914400" indent="0">
              <a:lnSpc>
                <a:spcPts val="2600"/>
              </a:lnSpc>
              <a:spcBef>
                <a:spcPts val="0"/>
              </a:spcBef>
              <a:buNone/>
              <a:defRPr lang="nl-NL" sz="1600">
                <a:solidFill>
                  <a:schemeClr val="tx1">
                    <a:lumMod val="65000"/>
                    <a:lumOff val="35000"/>
                  </a:schemeClr>
                </a:solidFill>
                <a:latin typeface="+mn-lt"/>
              </a:defRPr>
            </a:lvl3pPr>
            <a:lvl4pPr marL="1371600" indent="0">
              <a:lnSpc>
                <a:spcPts val="2600"/>
              </a:lnSpc>
              <a:spcBef>
                <a:spcPts val="0"/>
              </a:spcBef>
              <a:buNone/>
              <a:defRPr lang="nl-NL" sz="1600">
                <a:solidFill>
                  <a:schemeClr val="tx1">
                    <a:lumMod val="65000"/>
                    <a:lumOff val="35000"/>
                  </a:schemeClr>
                </a:solidFill>
                <a:latin typeface="+mn-lt"/>
              </a:defRPr>
            </a:lvl4pPr>
            <a:lvl5pPr marL="1828800" indent="0">
              <a:lnSpc>
                <a:spcPts val="2600"/>
              </a:lnSpc>
              <a:spcBef>
                <a:spcPts val="0"/>
              </a:spcBef>
              <a:buNone/>
              <a:defRPr lang="nl-NL" sz="1600">
                <a:solidFill>
                  <a:schemeClr val="tx1">
                    <a:lumMod val="65000"/>
                    <a:lumOff val="35000"/>
                  </a:schemeClr>
                </a:solidFill>
                <a:latin typeface="+mn-lt"/>
              </a:defRPr>
            </a:lvl5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p>
        </p:txBody>
      </p:sp>
      <p:sp>
        <p:nvSpPr>
          <p:cNvPr id="9" name="Tijdelijke aanduiding voor afbeelding 7">
            <a:extLst>
              <a:ext uri="{FF2B5EF4-FFF2-40B4-BE49-F238E27FC236}">
                <a16:creationId xmlns:a16="http://schemas.microsoft.com/office/drawing/2014/main" id="{271EE8F4-CD75-FB20-B986-44B31703EF43}"/>
              </a:ext>
            </a:extLst>
          </p:cNvPr>
          <p:cNvSpPr>
            <a:spLocks noGrp="1"/>
          </p:cNvSpPr>
          <p:nvPr>
            <p:ph type="pic" sz="quarter" idx="15"/>
          </p:nvPr>
        </p:nvSpPr>
        <p:spPr>
          <a:xfrm>
            <a:off x="458724" y="1062164"/>
            <a:ext cx="5356211" cy="4652836"/>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16" name="Tijdelijke aanduiding voor tekst 2">
            <a:extLst>
              <a:ext uri="{FF2B5EF4-FFF2-40B4-BE49-F238E27FC236}">
                <a16:creationId xmlns:a16="http://schemas.microsoft.com/office/drawing/2014/main" id="{B6B90EE8-69B7-0A01-B397-78E785B1BD25}"/>
              </a:ext>
            </a:extLst>
          </p:cNvPr>
          <p:cNvSpPr>
            <a:spLocks noGrp="1"/>
          </p:cNvSpPr>
          <p:nvPr>
            <p:ph type="body" idx="1"/>
          </p:nvPr>
        </p:nvSpPr>
        <p:spPr>
          <a:xfrm>
            <a:off x="6376988" y="2787650"/>
            <a:ext cx="4953000" cy="457200"/>
          </a:xfrm>
        </p:spPr>
        <p:txBody>
          <a:bodyPr rtlCol="0" anchor="ctr">
            <a:normAutofit/>
          </a:bodyPr>
          <a:lstStyle>
            <a:lvl1pPr marL="0" indent="0">
              <a:buNone/>
              <a:defRPr lang="nl-NL" sz="2000" b="0">
                <a:solidFill>
                  <a:schemeClr val="accent3">
                    <a:lumMod val="50000"/>
                  </a:schemeClr>
                </a:solidFill>
                <a:latin typeface="+mj-lt"/>
              </a:defRPr>
            </a:lvl1pPr>
            <a:lvl2pPr marL="457200" indent="0">
              <a:buNone/>
              <a:defRPr lang="nl-NL" sz="2000" b="1"/>
            </a:lvl2pPr>
            <a:lvl3pPr marL="914400" indent="0">
              <a:buNone/>
              <a:defRPr lang="nl-NL" sz="1800" b="1"/>
            </a:lvl3pPr>
            <a:lvl4pPr marL="1371600" indent="0">
              <a:buNone/>
              <a:defRPr lang="nl-NL" sz="1600" b="1"/>
            </a:lvl4pPr>
            <a:lvl5pPr marL="1828800" indent="0">
              <a:buNone/>
              <a:defRPr lang="nl-NL" sz="1600" b="1"/>
            </a:lvl5pPr>
            <a:lvl6pPr marL="2286000" indent="0">
              <a:buNone/>
              <a:defRPr lang="nl-NL" sz="1600" b="1"/>
            </a:lvl6pPr>
            <a:lvl7pPr marL="2743200" indent="0">
              <a:buNone/>
              <a:defRPr lang="nl-NL" sz="1600" b="1"/>
            </a:lvl7pPr>
            <a:lvl8pPr marL="3200400" indent="0">
              <a:buNone/>
              <a:defRPr lang="nl-NL" sz="1600" b="1"/>
            </a:lvl8pPr>
            <a:lvl9pPr marL="3657600" indent="0">
              <a:buNone/>
              <a:defRPr lang="nl-NL" sz="1600" b="1"/>
            </a:lvl9pPr>
          </a:lstStyle>
          <a:p>
            <a:pPr lvl="0" rtl="0"/>
            <a:r>
              <a:rPr lang="nl-NL"/>
              <a:t>Klikken om de tekststijl van het model te bewerken</a:t>
            </a:r>
          </a:p>
        </p:txBody>
      </p:sp>
      <p:sp>
        <p:nvSpPr>
          <p:cNvPr id="12" name="Tijdelijke aanduiding voor voettekst 7">
            <a:extLst>
              <a:ext uri="{FF2B5EF4-FFF2-40B4-BE49-F238E27FC236}">
                <a16:creationId xmlns:a16="http://schemas.microsoft.com/office/drawing/2014/main" id="{81B7EA28-61E1-38E4-2650-A97BC8BB0C5C}"/>
              </a:ext>
            </a:extLst>
          </p:cNvPr>
          <p:cNvSpPr>
            <a:spLocks noGrp="1"/>
          </p:cNvSpPr>
          <p:nvPr>
            <p:ph type="ftr" sz="quarter" idx="11"/>
          </p:nvPr>
        </p:nvSpPr>
        <p:spPr>
          <a:xfrm>
            <a:off x="6376988" y="6356350"/>
            <a:ext cx="4445500" cy="365125"/>
          </a:xfrm>
        </p:spPr>
        <p:txBody>
          <a:bodyPr rtlCol="0"/>
          <a:lstStyle>
            <a:lvl1pPr algn="r">
              <a:defRPr lang="nl-NL">
                <a:solidFill>
                  <a:schemeClr val="accent5">
                    <a:lumMod val="50000"/>
                  </a:schemeClr>
                </a:solidFill>
              </a:defRPr>
            </a:lvl1pPr>
          </a:lstStyle>
          <a:p>
            <a:pPr rtl="0"/>
            <a:r>
              <a:rPr lang="nl-NL"/>
              <a:t>Opzet voor geldinzamelingsevenement</a:t>
            </a:r>
          </a:p>
        </p:txBody>
      </p:sp>
      <p:sp>
        <p:nvSpPr>
          <p:cNvPr id="13" name="Tijdelijke aanduiding voor dianummer 8">
            <a:extLst>
              <a:ext uri="{FF2B5EF4-FFF2-40B4-BE49-F238E27FC236}">
                <a16:creationId xmlns:a16="http://schemas.microsoft.com/office/drawing/2014/main" id="{0E445CF1-3881-5B04-A9A4-282225CAAE68}"/>
              </a:ext>
            </a:extLst>
          </p:cNvPr>
          <p:cNvSpPr>
            <a:spLocks noGrp="1"/>
          </p:cNvSpPr>
          <p:nvPr>
            <p:ph type="sldNum" sz="quarter" idx="12"/>
          </p:nvPr>
        </p:nvSpPr>
        <p:spPr>
          <a:xfrm>
            <a:off x="10972800" y="6356350"/>
            <a:ext cx="490258" cy="365125"/>
          </a:xfrm>
        </p:spPr>
        <p:txBody>
          <a:bodyPr rtlCol="0"/>
          <a:lstStyle>
            <a:lvl1pPr algn="l">
              <a:defRPr lang="nl-NL" b="1" i="0">
                <a:solidFill>
                  <a:schemeClr val="accent5">
                    <a:lumMod val="50000"/>
                  </a:schemeClr>
                </a:solidFill>
                <a:latin typeface="Source Sans Pro SemiBold" panose="020B0503030403020204" pitchFamily="34" charset="0"/>
                <a:ea typeface="Source Sans Pro SemiBold" panose="020B0503030403020204" pitchFamily="34" charset="0"/>
              </a:defRPr>
            </a:lvl1pPr>
          </a:lstStyle>
          <a:p>
            <a:pPr rtl="0"/>
            <a:fld id="{B5CEABB6-07DC-46E8-9B57-56EC44A396E5}" type="slidenum">
              <a:rPr lang="nl-NL" smtClean="0"/>
              <a:pPr rtl="0"/>
              <a:t>‹nr.›</a:t>
            </a:fld>
            <a:endParaRPr lang="nl-NL" dirty="0"/>
          </a:p>
        </p:txBody>
      </p:sp>
      <p:sp>
        <p:nvSpPr>
          <p:cNvPr id="15" name="Tekstvak 14">
            <a:extLst>
              <a:ext uri="{FF2B5EF4-FFF2-40B4-BE49-F238E27FC236}">
                <a16:creationId xmlns:a16="http://schemas.microsoft.com/office/drawing/2014/main" id="{C6CBFD7F-3FEB-C562-E94B-A5F0FE4489E6}"/>
              </a:ext>
            </a:extLst>
          </p:cNvPr>
          <p:cNvSpPr txBox="1"/>
          <p:nvPr userDrawn="1"/>
        </p:nvSpPr>
        <p:spPr>
          <a:xfrm>
            <a:off x="7189940" y="6601216"/>
            <a:ext cx="0" cy="0"/>
          </a:xfrm>
          <a:prstGeom prst="rect">
            <a:avLst/>
          </a:prstGeom>
        </p:spPr>
        <p:txBody>
          <a:bodyPr vert="horz" wrap="none" lIns="91440" tIns="45720" rIns="91440" bIns="45720" rtlCol="0" anchor="t">
            <a:normAutofit fontScale="25000" lnSpcReduction="20000"/>
          </a:bodyPr>
          <a:lstStyle>
            <a:defPPr>
              <a:defRPr lang="nl-NL"/>
            </a:defPPr>
          </a:lstStyle>
          <a:p>
            <a:pPr algn="l" rtl="0"/>
            <a:endParaRPr lang="nl-NL" sz="2000" dirty="0"/>
          </a:p>
        </p:txBody>
      </p:sp>
    </p:spTree>
    <p:extLst>
      <p:ext uri="{BB962C8B-B14F-4D97-AF65-F5344CB8AC3E}">
        <p14:creationId xmlns:p14="http://schemas.microsoft.com/office/powerpoint/2010/main" val="2893847496"/>
      </p:ext>
    </p:extLst>
  </p:cSld>
  <p:clrMapOvr>
    <a:masterClrMapping/>
  </p:clrMapOvr>
  <p:extLst>
    <p:ext uri="{DCECCB84-F9BA-43D5-87BE-67443E8EF086}">
      <p15:sldGuideLst xmlns:p15="http://schemas.microsoft.com/office/powerpoint/2012/main">
        <p15:guide id="1" pos="3840" userDrawn="1">
          <p15:clr>
            <a:srgbClr val="FBAE40"/>
          </p15:clr>
        </p15:guide>
        <p15:guide id="2" pos="52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graphic met afbeelding">
    <p:spTree>
      <p:nvGrpSpPr>
        <p:cNvPr id="1" name=""/>
        <p:cNvGrpSpPr/>
        <p:nvPr/>
      </p:nvGrpSpPr>
      <p:grpSpPr>
        <a:xfrm>
          <a:off x="0" y="0"/>
          <a:ext cx="0" cy="0"/>
          <a:chOff x="0" y="0"/>
          <a:chExt cx="0" cy="0"/>
        </a:xfrm>
      </p:grpSpPr>
      <p:sp>
        <p:nvSpPr>
          <p:cNvPr id="7" name="Tijdelijke aanduiding voor voettekst 7">
            <a:extLst>
              <a:ext uri="{FF2B5EF4-FFF2-40B4-BE49-F238E27FC236}">
                <a16:creationId xmlns:a16="http://schemas.microsoft.com/office/drawing/2014/main" id="{EB8E178B-B813-0C29-61CD-48C0734726F5}"/>
              </a:ext>
            </a:extLst>
          </p:cNvPr>
          <p:cNvSpPr>
            <a:spLocks noGrp="1"/>
          </p:cNvSpPr>
          <p:nvPr>
            <p:ph type="ftr" sz="quarter" idx="11"/>
          </p:nvPr>
        </p:nvSpPr>
        <p:spPr>
          <a:xfrm>
            <a:off x="6376988" y="6356350"/>
            <a:ext cx="4445500" cy="365125"/>
          </a:xfrm>
        </p:spPr>
        <p:txBody>
          <a:bodyPr rtlCol="0"/>
          <a:lstStyle>
            <a:lvl1pPr algn="r">
              <a:defRPr lang="nl-NL">
                <a:solidFill>
                  <a:schemeClr val="accent5">
                    <a:lumMod val="50000"/>
                  </a:schemeClr>
                </a:solidFill>
              </a:defRPr>
            </a:lvl1pPr>
          </a:lstStyle>
          <a:p>
            <a:pPr rtl="0"/>
            <a:r>
              <a:rPr lang="nl-NL"/>
              <a:t>Opzet voor geldinzamelingsevenement</a:t>
            </a:r>
          </a:p>
        </p:txBody>
      </p:sp>
      <p:sp>
        <p:nvSpPr>
          <p:cNvPr id="8" name="Tijdelijke aanduiding voor dianummer 8">
            <a:extLst>
              <a:ext uri="{FF2B5EF4-FFF2-40B4-BE49-F238E27FC236}">
                <a16:creationId xmlns:a16="http://schemas.microsoft.com/office/drawing/2014/main" id="{AB16787D-82A9-4F46-6F4B-8A56E65C83F7}"/>
              </a:ext>
            </a:extLst>
          </p:cNvPr>
          <p:cNvSpPr>
            <a:spLocks noGrp="1"/>
          </p:cNvSpPr>
          <p:nvPr>
            <p:ph type="sldNum" sz="quarter" idx="12"/>
          </p:nvPr>
        </p:nvSpPr>
        <p:spPr>
          <a:xfrm>
            <a:off x="10972800" y="6356350"/>
            <a:ext cx="490258" cy="365125"/>
          </a:xfrm>
        </p:spPr>
        <p:txBody>
          <a:bodyPr rtlCol="0"/>
          <a:lstStyle>
            <a:lvl1pPr algn="l">
              <a:defRPr lang="nl-NL" b="1" i="0">
                <a:solidFill>
                  <a:schemeClr val="accent5">
                    <a:lumMod val="50000"/>
                  </a:schemeClr>
                </a:solidFill>
                <a:latin typeface="Source Sans Pro SemiBold" panose="020B0503030403020204" pitchFamily="34" charset="0"/>
                <a:ea typeface="Source Sans Pro SemiBold" panose="020B0503030403020204" pitchFamily="34" charset="0"/>
              </a:defRPr>
            </a:lvl1pPr>
          </a:lstStyle>
          <a:p>
            <a:pPr rtl="0"/>
            <a:fld id="{B5CEABB6-07DC-46E8-9B57-56EC44A396E5}" type="slidenum">
              <a:rPr lang="nl-NL" smtClean="0"/>
              <a:pPr rtl="0"/>
              <a:t>‹nr.›</a:t>
            </a:fld>
            <a:endParaRPr lang="nl-NL" dirty="0"/>
          </a:p>
        </p:txBody>
      </p:sp>
      <p:sp>
        <p:nvSpPr>
          <p:cNvPr id="26" name="Titel 1">
            <a:extLst>
              <a:ext uri="{FF2B5EF4-FFF2-40B4-BE49-F238E27FC236}">
                <a16:creationId xmlns:a16="http://schemas.microsoft.com/office/drawing/2014/main" id="{80AC999E-9405-FC59-56E3-5E3B9F285C9A}"/>
              </a:ext>
            </a:extLst>
          </p:cNvPr>
          <p:cNvSpPr>
            <a:spLocks noGrp="1"/>
          </p:cNvSpPr>
          <p:nvPr>
            <p:ph type="title"/>
          </p:nvPr>
        </p:nvSpPr>
        <p:spPr>
          <a:xfrm>
            <a:off x="709924" y="1062164"/>
            <a:ext cx="10112564" cy="749538"/>
          </a:xfrm>
        </p:spPr>
        <p:txBody>
          <a:bodyPr rtlCol="0" anchor="t"/>
          <a:lstStyle>
            <a:lvl1pPr algn="l">
              <a:defRPr lang="nl-NL">
                <a:solidFill>
                  <a:schemeClr val="accent6">
                    <a:lumMod val="25000"/>
                  </a:schemeClr>
                </a:solidFill>
              </a:defRPr>
            </a:lvl1pPr>
          </a:lstStyle>
          <a:p>
            <a:pPr rtl="0"/>
            <a:r>
              <a:rPr lang="nl-NL"/>
              <a:t>Klik om stijl te bewerken</a:t>
            </a:r>
          </a:p>
        </p:txBody>
      </p:sp>
      <p:sp>
        <p:nvSpPr>
          <p:cNvPr id="40" name="Tijdelijke aanduiding voor tekst 15">
            <a:extLst>
              <a:ext uri="{FF2B5EF4-FFF2-40B4-BE49-F238E27FC236}">
                <a16:creationId xmlns:a16="http://schemas.microsoft.com/office/drawing/2014/main" id="{32ED2CAA-D61C-0D90-423B-1682C789EFA1}"/>
              </a:ext>
            </a:extLst>
          </p:cNvPr>
          <p:cNvSpPr>
            <a:spLocks noGrp="1"/>
          </p:cNvSpPr>
          <p:nvPr>
            <p:ph type="body" sz="quarter" idx="36" hasCustomPrompt="1"/>
          </p:nvPr>
        </p:nvSpPr>
        <p:spPr>
          <a:xfrm>
            <a:off x="4299566" y="4099394"/>
            <a:ext cx="3200400" cy="593574"/>
          </a:xfrm>
          <a:solidFill>
            <a:schemeClr val="accent3">
              <a:lumMod val="50000"/>
              <a:alpha val="75000"/>
            </a:schemeClr>
          </a:solidFill>
          <a:ln>
            <a:solidFill>
              <a:schemeClr val="accent3">
                <a:lumMod val="50000"/>
              </a:schemeClr>
            </a:solidFill>
          </a:ln>
        </p:spPr>
        <p:txBody>
          <a:bodyPr rtlCol="0" anchor="ctr" anchorCtr="1">
            <a:normAutofit/>
          </a:bodyPr>
          <a:lstStyle>
            <a:lvl1pPr marL="0" indent="0" algn="ctr">
              <a:buNone/>
              <a:defRPr lang="nl-NL" sz="2000" b="0">
                <a:solidFill>
                  <a:schemeClr val="tx1"/>
                </a:solidFill>
                <a:latin typeface="+mj-lt"/>
              </a:defRPr>
            </a:lvl1pPr>
          </a:lstStyle>
          <a:p>
            <a:pPr lvl="0" rtl="0"/>
            <a:r>
              <a:rPr lang="nl-NL"/>
              <a:t>Klik om subtitel toe te voegen</a:t>
            </a:r>
          </a:p>
        </p:txBody>
      </p:sp>
      <p:sp>
        <p:nvSpPr>
          <p:cNvPr id="41" name="Tijdelijke aanduiding voor tekst 18">
            <a:extLst>
              <a:ext uri="{FF2B5EF4-FFF2-40B4-BE49-F238E27FC236}">
                <a16:creationId xmlns:a16="http://schemas.microsoft.com/office/drawing/2014/main" id="{5B584320-848A-F64B-B615-EC046F70F956}"/>
              </a:ext>
            </a:extLst>
          </p:cNvPr>
          <p:cNvSpPr>
            <a:spLocks noGrp="1"/>
          </p:cNvSpPr>
          <p:nvPr>
            <p:ph type="body" sz="quarter" idx="37" hasCustomPrompt="1"/>
          </p:nvPr>
        </p:nvSpPr>
        <p:spPr>
          <a:xfrm>
            <a:off x="4301156" y="4692968"/>
            <a:ext cx="3198810" cy="1415162"/>
          </a:xfrm>
          <a:noFill/>
          <a:ln>
            <a:solidFill>
              <a:schemeClr val="accent3">
                <a:lumMod val="50000"/>
              </a:schemeClr>
            </a:solidFill>
          </a:ln>
        </p:spPr>
        <p:txBody>
          <a:bodyPr lIns="182880" tIns="182880" rIns="182880" rtlCol="0" anchor="ctr" anchorCtr="1">
            <a:normAutofit/>
          </a:bodyPr>
          <a:lstStyle>
            <a:lvl1pPr marL="0" indent="0" algn="ctr">
              <a:lnSpc>
                <a:spcPts val="2400"/>
              </a:lnSpc>
              <a:spcBef>
                <a:spcPts val="0"/>
              </a:spcBef>
              <a:buFont typeface="Arial" panose="020B0604020202020204" pitchFamily="34" charset="0"/>
              <a:buNone/>
              <a:defRPr lang="nl-NL" sz="4000">
                <a:solidFill>
                  <a:schemeClr val="tx1"/>
                </a:solidFill>
              </a:defRPr>
            </a:lvl1pPr>
          </a:lstStyle>
          <a:p>
            <a:pPr lvl="0" rtl="0"/>
            <a:r>
              <a:rPr lang="nl-NL"/>
              <a:t>Klik om tekst toe te voegen</a:t>
            </a:r>
          </a:p>
        </p:txBody>
      </p:sp>
      <p:sp>
        <p:nvSpPr>
          <p:cNvPr id="44" name="Tijdelijke aanduiding voor afbeelding 7">
            <a:extLst>
              <a:ext uri="{FF2B5EF4-FFF2-40B4-BE49-F238E27FC236}">
                <a16:creationId xmlns:a16="http://schemas.microsoft.com/office/drawing/2014/main" id="{550281F4-2F8B-07D5-132C-423E5364B4C3}"/>
              </a:ext>
            </a:extLst>
          </p:cNvPr>
          <p:cNvSpPr>
            <a:spLocks noGrp="1"/>
          </p:cNvSpPr>
          <p:nvPr>
            <p:ph type="pic" sz="quarter" idx="15"/>
          </p:nvPr>
        </p:nvSpPr>
        <p:spPr>
          <a:xfrm>
            <a:off x="7746500" y="1819657"/>
            <a:ext cx="4445500" cy="4288473"/>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49" name="Tijdelijke aanduiding voor tekst 15">
            <a:extLst>
              <a:ext uri="{FF2B5EF4-FFF2-40B4-BE49-F238E27FC236}">
                <a16:creationId xmlns:a16="http://schemas.microsoft.com/office/drawing/2014/main" id="{6B5E911A-9199-8DBE-007F-795E11FFB4EC}"/>
              </a:ext>
            </a:extLst>
          </p:cNvPr>
          <p:cNvSpPr>
            <a:spLocks noGrp="1"/>
          </p:cNvSpPr>
          <p:nvPr>
            <p:ph type="body" sz="quarter" idx="42" hasCustomPrompt="1"/>
          </p:nvPr>
        </p:nvSpPr>
        <p:spPr>
          <a:xfrm>
            <a:off x="852633" y="4099394"/>
            <a:ext cx="3200400" cy="593574"/>
          </a:xfrm>
          <a:solidFill>
            <a:schemeClr val="accent3">
              <a:lumMod val="50000"/>
              <a:alpha val="75000"/>
            </a:schemeClr>
          </a:solidFill>
          <a:ln>
            <a:solidFill>
              <a:schemeClr val="accent3">
                <a:lumMod val="50000"/>
              </a:schemeClr>
            </a:solidFill>
          </a:ln>
        </p:spPr>
        <p:txBody>
          <a:bodyPr rtlCol="0" anchor="ctr" anchorCtr="1">
            <a:normAutofit/>
          </a:bodyPr>
          <a:lstStyle>
            <a:lvl1pPr marL="0" indent="0" algn="ctr">
              <a:buNone/>
              <a:defRPr lang="nl-NL" sz="2000" b="0">
                <a:solidFill>
                  <a:schemeClr val="tx1"/>
                </a:solidFill>
                <a:latin typeface="+mj-lt"/>
              </a:defRPr>
            </a:lvl1pPr>
          </a:lstStyle>
          <a:p>
            <a:pPr lvl="0" rtl="0"/>
            <a:r>
              <a:rPr lang="nl-NL"/>
              <a:t>Klik om subtitel toe te voegen</a:t>
            </a:r>
          </a:p>
        </p:txBody>
      </p:sp>
      <p:sp>
        <p:nvSpPr>
          <p:cNvPr id="50" name="Tijdelijke aanduiding voor tekst 18">
            <a:extLst>
              <a:ext uri="{FF2B5EF4-FFF2-40B4-BE49-F238E27FC236}">
                <a16:creationId xmlns:a16="http://schemas.microsoft.com/office/drawing/2014/main" id="{DF521BEE-72B4-6D50-84EC-4DC55B8D0CD7}"/>
              </a:ext>
            </a:extLst>
          </p:cNvPr>
          <p:cNvSpPr>
            <a:spLocks noGrp="1"/>
          </p:cNvSpPr>
          <p:nvPr>
            <p:ph type="body" sz="quarter" idx="43" hasCustomPrompt="1"/>
          </p:nvPr>
        </p:nvSpPr>
        <p:spPr>
          <a:xfrm>
            <a:off x="854223" y="4692968"/>
            <a:ext cx="3198810" cy="1415162"/>
          </a:xfrm>
          <a:noFill/>
          <a:ln>
            <a:solidFill>
              <a:schemeClr val="accent3">
                <a:lumMod val="50000"/>
              </a:schemeClr>
            </a:solidFill>
          </a:ln>
        </p:spPr>
        <p:txBody>
          <a:bodyPr lIns="182880" tIns="182880" rIns="182880" rtlCol="0" anchor="ctr" anchorCtr="1">
            <a:normAutofit/>
          </a:bodyPr>
          <a:lstStyle>
            <a:lvl1pPr marL="0" indent="0" algn="ctr">
              <a:lnSpc>
                <a:spcPts val="2400"/>
              </a:lnSpc>
              <a:spcBef>
                <a:spcPts val="0"/>
              </a:spcBef>
              <a:buFont typeface="Arial" panose="020B0604020202020204" pitchFamily="34" charset="0"/>
              <a:buNone/>
              <a:defRPr lang="nl-NL" sz="4000">
                <a:solidFill>
                  <a:schemeClr val="tx1"/>
                </a:solidFill>
              </a:defRPr>
            </a:lvl1pPr>
          </a:lstStyle>
          <a:p>
            <a:pPr lvl="0" rtl="0"/>
            <a:r>
              <a:rPr lang="nl-NL"/>
              <a:t>Klik om tekst toe te voegen</a:t>
            </a:r>
          </a:p>
        </p:txBody>
      </p:sp>
      <p:sp>
        <p:nvSpPr>
          <p:cNvPr id="51" name="Tijdelijke aanduiding voor tekst 15">
            <a:extLst>
              <a:ext uri="{FF2B5EF4-FFF2-40B4-BE49-F238E27FC236}">
                <a16:creationId xmlns:a16="http://schemas.microsoft.com/office/drawing/2014/main" id="{239E5F18-6B32-3217-7951-A5BE7D507B05}"/>
              </a:ext>
            </a:extLst>
          </p:cNvPr>
          <p:cNvSpPr>
            <a:spLocks noGrp="1"/>
          </p:cNvSpPr>
          <p:nvPr>
            <p:ph type="body" sz="quarter" idx="44" hasCustomPrompt="1"/>
          </p:nvPr>
        </p:nvSpPr>
        <p:spPr>
          <a:xfrm>
            <a:off x="4299566" y="1819657"/>
            <a:ext cx="3200400" cy="593574"/>
          </a:xfrm>
          <a:solidFill>
            <a:schemeClr val="accent3">
              <a:lumMod val="50000"/>
              <a:alpha val="75000"/>
            </a:schemeClr>
          </a:solidFill>
          <a:ln>
            <a:solidFill>
              <a:schemeClr val="accent3">
                <a:lumMod val="50000"/>
              </a:schemeClr>
            </a:solidFill>
          </a:ln>
        </p:spPr>
        <p:txBody>
          <a:bodyPr rtlCol="0" anchor="ctr" anchorCtr="1">
            <a:normAutofit/>
          </a:bodyPr>
          <a:lstStyle>
            <a:lvl1pPr marL="0" indent="0" algn="ctr">
              <a:buNone/>
              <a:defRPr lang="nl-NL" sz="2000" b="0">
                <a:solidFill>
                  <a:schemeClr val="tx1"/>
                </a:solidFill>
                <a:latin typeface="+mj-lt"/>
              </a:defRPr>
            </a:lvl1pPr>
          </a:lstStyle>
          <a:p>
            <a:pPr lvl="0" rtl="0"/>
            <a:r>
              <a:rPr lang="nl-NL"/>
              <a:t>Klik om subtitel toe te voegen</a:t>
            </a:r>
          </a:p>
        </p:txBody>
      </p:sp>
      <p:sp>
        <p:nvSpPr>
          <p:cNvPr id="52" name="Tijdelijke aanduiding voor tekst 18">
            <a:extLst>
              <a:ext uri="{FF2B5EF4-FFF2-40B4-BE49-F238E27FC236}">
                <a16:creationId xmlns:a16="http://schemas.microsoft.com/office/drawing/2014/main" id="{EEA848A3-478E-51CC-CD84-6ED80DFCE9C9}"/>
              </a:ext>
            </a:extLst>
          </p:cNvPr>
          <p:cNvSpPr>
            <a:spLocks noGrp="1"/>
          </p:cNvSpPr>
          <p:nvPr>
            <p:ph type="body" sz="quarter" idx="45" hasCustomPrompt="1"/>
          </p:nvPr>
        </p:nvSpPr>
        <p:spPr>
          <a:xfrm>
            <a:off x="4301156" y="2413231"/>
            <a:ext cx="3198810" cy="1415162"/>
          </a:xfrm>
          <a:noFill/>
          <a:ln>
            <a:solidFill>
              <a:schemeClr val="accent3">
                <a:lumMod val="50000"/>
              </a:schemeClr>
            </a:solidFill>
          </a:ln>
        </p:spPr>
        <p:txBody>
          <a:bodyPr lIns="182880" tIns="182880" rIns="182880" rtlCol="0" anchor="ctr" anchorCtr="1">
            <a:normAutofit/>
          </a:bodyPr>
          <a:lstStyle>
            <a:lvl1pPr marL="0" indent="0" algn="ctr">
              <a:lnSpc>
                <a:spcPts val="2400"/>
              </a:lnSpc>
              <a:spcBef>
                <a:spcPts val="0"/>
              </a:spcBef>
              <a:buFont typeface="Arial" panose="020B0604020202020204" pitchFamily="34" charset="0"/>
              <a:buNone/>
              <a:defRPr lang="nl-NL" sz="4000">
                <a:solidFill>
                  <a:schemeClr val="tx1"/>
                </a:solidFill>
              </a:defRPr>
            </a:lvl1pPr>
          </a:lstStyle>
          <a:p>
            <a:pPr lvl="0" rtl="0"/>
            <a:r>
              <a:rPr lang="nl-NL"/>
              <a:t>Klik om tekst toe te voegen</a:t>
            </a:r>
          </a:p>
        </p:txBody>
      </p:sp>
      <p:sp>
        <p:nvSpPr>
          <p:cNvPr id="53" name="Tijdelijke aanduiding voor tekst 15">
            <a:extLst>
              <a:ext uri="{FF2B5EF4-FFF2-40B4-BE49-F238E27FC236}">
                <a16:creationId xmlns:a16="http://schemas.microsoft.com/office/drawing/2014/main" id="{3525A008-9785-1D0E-BAAC-F447EF1A8EE2}"/>
              </a:ext>
            </a:extLst>
          </p:cNvPr>
          <p:cNvSpPr>
            <a:spLocks noGrp="1"/>
          </p:cNvSpPr>
          <p:nvPr>
            <p:ph type="body" sz="quarter" idx="46" hasCustomPrompt="1"/>
          </p:nvPr>
        </p:nvSpPr>
        <p:spPr>
          <a:xfrm>
            <a:off x="852633" y="1819657"/>
            <a:ext cx="3200400" cy="593574"/>
          </a:xfrm>
          <a:solidFill>
            <a:schemeClr val="accent3">
              <a:lumMod val="50000"/>
              <a:alpha val="75000"/>
            </a:schemeClr>
          </a:solidFill>
          <a:ln>
            <a:solidFill>
              <a:schemeClr val="accent3">
                <a:lumMod val="50000"/>
              </a:schemeClr>
            </a:solidFill>
          </a:ln>
        </p:spPr>
        <p:txBody>
          <a:bodyPr rtlCol="0" anchor="ctr" anchorCtr="1">
            <a:normAutofit/>
          </a:bodyPr>
          <a:lstStyle>
            <a:lvl1pPr marL="0" indent="0" algn="ctr">
              <a:buNone/>
              <a:defRPr lang="nl-NL" sz="2000" b="0">
                <a:solidFill>
                  <a:schemeClr val="tx1"/>
                </a:solidFill>
                <a:latin typeface="+mj-lt"/>
              </a:defRPr>
            </a:lvl1pPr>
          </a:lstStyle>
          <a:p>
            <a:pPr lvl="0" rtl="0"/>
            <a:r>
              <a:rPr lang="nl-NL"/>
              <a:t>Klik om subtitel toe te voegen</a:t>
            </a:r>
          </a:p>
        </p:txBody>
      </p:sp>
      <p:sp>
        <p:nvSpPr>
          <p:cNvPr id="54" name="Tijdelijke aanduiding voor tekst 18">
            <a:extLst>
              <a:ext uri="{FF2B5EF4-FFF2-40B4-BE49-F238E27FC236}">
                <a16:creationId xmlns:a16="http://schemas.microsoft.com/office/drawing/2014/main" id="{3A7DA01A-DAC8-D5BA-54C4-59788BC6F60E}"/>
              </a:ext>
            </a:extLst>
          </p:cNvPr>
          <p:cNvSpPr>
            <a:spLocks noGrp="1"/>
          </p:cNvSpPr>
          <p:nvPr>
            <p:ph type="body" sz="quarter" idx="47" hasCustomPrompt="1"/>
          </p:nvPr>
        </p:nvSpPr>
        <p:spPr>
          <a:xfrm>
            <a:off x="854223" y="2413231"/>
            <a:ext cx="3198810" cy="1415162"/>
          </a:xfrm>
          <a:noFill/>
          <a:ln>
            <a:solidFill>
              <a:schemeClr val="accent3">
                <a:lumMod val="50000"/>
              </a:schemeClr>
            </a:solidFill>
          </a:ln>
        </p:spPr>
        <p:txBody>
          <a:bodyPr lIns="182880" tIns="182880" rIns="182880" rtlCol="0" anchor="ctr" anchorCtr="1">
            <a:normAutofit/>
          </a:bodyPr>
          <a:lstStyle>
            <a:lvl1pPr marL="0" indent="0" algn="ctr">
              <a:lnSpc>
                <a:spcPts val="2400"/>
              </a:lnSpc>
              <a:spcBef>
                <a:spcPts val="0"/>
              </a:spcBef>
              <a:buFont typeface="Arial" panose="020B0604020202020204" pitchFamily="34" charset="0"/>
              <a:buNone/>
              <a:defRPr lang="nl-NL" sz="4000">
                <a:solidFill>
                  <a:schemeClr val="tx1"/>
                </a:solidFill>
              </a:defRPr>
            </a:lvl1pPr>
          </a:lstStyle>
          <a:p>
            <a:pPr lvl="0" rtl="0"/>
            <a:r>
              <a:rPr lang="nl-NL"/>
              <a:t>Klik om tekst toe te voegen</a:t>
            </a:r>
          </a:p>
        </p:txBody>
      </p:sp>
    </p:spTree>
    <p:extLst>
      <p:ext uri="{BB962C8B-B14F-4D97-AF65-F5344CB8AC3E}">
        <p14:creationId xmlns:p14="http://schemas.microsoft.com/office/powerpoint/2010/main" val="99941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rie afbeeldingen">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70F68C6A-FCB6-3345-EE10-E21D3C9F02B8}"/>
              </a:ext>
              <a:ext uri="{C183D7F6-B498-43B3-948B-1728B52AA6E4}">
                <adec:decorative xmlns:adec="http://schemas.microsoft.com/office/drawing/2017/decorative" val="1"/>
              </a:ext>
            </a:extLst>
          </p:cNvPr>
          <p:cNvSpPr/>
          <p:nvPr userDrawn="1"/>
        </p:nvSpPr>
        <p:spPr>
          <a:xfrm>
            <a:off x="0" y="3429000"/>
            <a:ext cx="12192000" cy="3429000"/>
          </a:xfrm>
          <a:prstGeom prst="rect">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dirty="0"/>
          </a:p>
        </p:txBody>
      </p:sp>
      <p:sp>
        <p:nvSpPr>
          <p:cNvPr id="2" name="Titel 1">
            <a:extLst>
              <a:ext uri="{FF2B5EF4-FFF2-40B4-BE49-F238E27FC236}">
                <a16:creationId xmlns:a16="http://schemas.microsoft.com/office/drawing/2014/main" id="{A1F8C642-49FB-4E16-A3A0-B2ACBEABFFD6}"/>
              </a:ext>
            </a:extLst>
          </p:cNvPr>
          <p:cNvSpPr>
            <a:spLocks noGrp="1"/>
          </p:cNvSpPr>
          <p:nvPr>
            <p:ph type="title"/>
          </p:nvPr>
        </p:nvSpPr>
        <p:spPr>
          <a:xfrm>
            <a:off x="838200" y="646614"/>
            <a:ext cx="10515600" cy="1044074"/>
          </a:xfrm>
        </p:spPr>
        <p:txBody>
          <a:bodyPr rtlCol="0" anchor="t"/>
          <a:lstStyle>
            <a:lvl1pPr algn="ctr">
              <a:defRPr lang="nl-NL">
                <a:solidFill>
                  <a:schemeClr val="accent6">
                    <a:lumMod val="25000"/>
                  </a:schemeClr>
                </a:solidFill>
              </a:defRPr>
            </a:lvl1pPr>
          </a:lstStyle>
          <a:p>
            <a:pPr rtl="0"/>
            <a:r>
              <a:rPr lang="nl-NL"/>
              <a:t>Klik om stijl te bewerken</a:t>
            </a:r>
          </a:p>
        </p:txBody>
      </p:sp>
      <p:sp>
        <p:nvSpPr>
          <p:cNvPr id="7" name="Tijdelijke aanduiding voor afbeelding 6">
            <a:extLst>
              <a:ext uri="{FF2B5EF4-FFF2-40B4-BE49-F238E27FC236}">
                <a16:creationId xmlns:a16="http://schemas.microsoft.com/office/drawing/2014/main" id="{37BA1CDE-376A-4ABA-B8B8-75D6A678096B}"/>
              </a:ext>
            </a:extLst>
          </p:cNvPr>
          <p:cNvSpPr>
            <a:spLocks noGrp="1"/>
          </p:cNvSpPr>
          <p:nvPr>
            <p:ph type="pic" sz="quarter" idx="13"/>
          </p:nvPr>
        </p:nvSpPr>
        <p:spPr>
          <a:xfrm>
            <a:off x="838201" y="1718402"/>
            <a:ext cx="3443883" cy="3566160"/>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9" name="Tijdelijke aanduiding voor tekst 8">
            <a:extLst>
              <a:ext uri="{FF2B5EF4-FFF2-40B4-BE49-F238E27FC236}">
                <a16:creationId xmlns:a16="http://schemas.microsoft.com/office/drawing/2014/main" id="{1B8F9B77-308B-48E1-BCAC-0C74FB9A1CF4}"/>
              </a:ext>
            </a:extLst>
          </p:cNvPr>
          <p:cNvSpPr>
            <a:spLocks noGrp="1"/>
          </p:cNvSpPr>
          <p:nvPr>
            <p:ph type="body" sz="quarter" idx="14" hasCustomPrompt="1"/>
          </p:nvPr>
        </p:nvSpPr>
        <p:spPr>
          <a:xfrm>
            <a:off x="838198" y="5394960"/>
            <a:ext cx="3443883" cy="365125"/>
          </a:xfrm>
        </p:spPr>
        <p:txBody>
          <a:bodyPr rtlCol="0" anchor="ctr" anchorCtr="0">
            <a:noAutofit/>
          </a:bodyPr>
          <a:lstStyle>
            <a:lvl1pPr marL="0" indent="0" algn="ctr">
              <a:buNone/>
              <a:defRPr lang="nl-NL" sz="2000">
                <a:solidFill>
                  <a:schemeClr val="accent3">
                    <a:lumMod val="50000"/>
                  </a:schemeClr>
                </a:solidFill>
                <a:latin typeface="+mj-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Naam</a:t>
            </a:r>
          </a:p>
        </p:txBody>
      </p:sp>
      <p:sp>
        <p:nvSpPr>
          <p:cNvPr id="10" name="Tijdelijke aanduiding voor tekst 8">
            <a:extLst>
              <a:ext uri="{FF2B5EF4-FFF2-40B4-BE49-F238E27FC236}">
                <a16:creationId xmlns:a16="http://schemas.microsoft.com/office/drawing/2014/main" id="{50BA97C8-6774-46D2-9678-1BA2BE8C9D3E}"/>
              </a:ext>
            </a:extLst>
          </p:cNvPr>
          <p:cNvSpPr>
            <a:spLocks noGrp="1"/>
          </p:cNvSpPr>
          <p:nvPr>
            <p:ph type="body" sz="quarter" idx="15" hasCustomPrompt="1"/>
          </p:nvPr>
        </p:nvSpPr>
        <p:spPr>
          <a:xfrm>
            <a:off x="838198" y="5779008"/>
            <a:ext cx="3443883" cy="365125"/>
          </a:xfrm>
        </p:spPr>
        <p:txBody>
          <a:bodyPr rtlCol="0">
            <a:noAutofit/>
          </a:bodyPr>
          <a:lstStyle>
            <a:lvl1pPr marL="0" indent="0" algn="ctr">
              <a:buNone/>
              <a:defRPr lang="nl-NL" sz="1600">
                <a:latin typeface="+mn-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Titel</a:t>
            </a:r>
          </a:p>
        </p:txBody>
      </p:sp>
      <p:sp>
        <p:nvSpPr>
          <p:cNvPr id="11" name="Tijdelijke aanduiding voor afbeelding 6">
            <a:extLst>
              <a:ext uri="{FF2B5EF4-FFF2-40B4-BE49-F238E27FC236}">
                <a16:creationId xmlns:a16="http://schemas.microsoft.com/office/drawing/2014/main" id="{D48977F0-CAE5-4054-B1AC-16B25EB28CBA}"/>
              </a:ext>
            </a:extLst>
          </p:cNvPr>
          <p:cNvSpPr>
            <a:spLocks noGrp="1"/>
          </p:cNvSpPr>
          <p:nvPr>
            <p:ph type="pic" sz="quarter" idx="16"/>
          </p:nvPr>
        </p:nvSpPr>
        <p:spPr>
          <a:xfrm>
            <a:off x="4374058" y="1718798"/>
            <a:ext cx="3443883" cy="3566160"/>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12" name="Tijdelijke aanduiding voor tekst 8">
            <a:extLst>
              <a:ext uri="{FF2B5EF4-FFF2-40B4-BE49-F238E27FC236}">
                <a16:creationId xmlns:a16="http://schemas.microsoft.com/office/drawing/2014/main" id="{035550F1-A852-48F3-9C1C-C64F3B8D4D7E}"/>
              </a:ext>
            </a:extLst>
          </p:cNvPr>
          <p:cNvSpPr>
            <a:spLocks noGrp="1"/>
          </p:cNvSpPr>
          <p:nvPr>
            <p:ph type="body" sz="quarter" idx="17" hasCustomPrompt="1"/>
          </p:nvPr>
        </p:nvSpPr>
        <p:spPr>
          <a:xfrm>
            <a:off x="4374057" y="5394960"/>
            <a:ext cx="3443883" cy="365125"/>
          </a:xfrm>
        </p:spPr>
        <p:txBody>
          <a:bodyPr rtlCol="0" anchor="ctr" anchorCtr="0">
            <a:noAutofit/>
          </a:bodyPr>
          <a:lstStyle>
            <a:lvl1pPr marL="0" indent="0" algn="ctr">
              <a:buNone/>
              <a:defRPr lang="nl-NL" sz="2000">
                <a:solidFill>
                  <a:schemeClr val="accent3">
                    <a:lumMod val="50000"/>
                  </a:schemeClr>
                </a:solidFill>
                <a:latin typeface="+mj-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Naam</a:t>
            </a:r>
          </a:p>
        </p:txBody>
      </p:sp>
      <p:sp>
        <p:nvSpPr>
          <p:cNvPr id="13" name="Tijdelijke aanduiding voor tekst 8">
            <a:extLst>
              <a:ext uri="{FF2B5EF4-FFF2-40B4-BE49-F238E27FC236}">
                <a16:creationId xmlns:a16="http://schemas.microsoft.com/office/drawing/2014/main" id="{D757D7CE-02BE-4D9B-A676-F2967D660EC0}"/>
              </a:ext>
            </a:extLst>
          </p:cNvPr>
          <p:cNvSpPr>
            <a:spLocks noGrp="1"/>
          </p:cNvSpPr>
          <p:nvPr>
            <p:ph type="body" sz="quarter" idx="18" hasCustomPrompt="1"/>
          </p:nvPr>
        </p:nvSpPr>
        <p:spPr>
          <a:xfrm>
            <a:off x="4374057" y="5779008"/>
            <a:ext cx="3443883" cy="365125"/>
          </a:xfrm>
        </p:spPr>
        <p:txBody>
          <a:bodyPr rtlCol="0">
            <a:noAutofit/>
          </a:bodyPr>
          <a:lstStyle>
            <a:lvl1pPr marL="0" indent="0" algn="ctr">
              <a:buNone/>
              <a:defRPr lang="nl-NL" sz="1600">
                <a:latin typeface="+mn-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Titel</a:t>
            </a:r>
          </a:p>
        </p:txBody>
      </p:sp>
      <p:sp>
        <p:nvSpPr>
          <p:cNvPr id="14" name="Tijdelijke aanduiding voor afbeelding 6">
            <a:extLst>
              <a:ext uri="{FF2B5EF4-FFF2-40B4-BE49-F238E27FC236}">
                <a16:creationId xmlns:a16="http://schemas.microsoft.com/office/drawing/2014/main" id="{64C29CA7-3B83-4C84-8407-F05C8CA7084D}"/>
              </a:ext>
            </a:extLst>
          </p:cNvPr>
          <p:cNvSpPr>
            <a:spLocks noGrp="1"/>
          </p:cNvSpPr>
          <p:nvPr>
            <p:ph type="pic" sz="quarter" idx="19"/>
          </p:nvPr>
        </p:nvSpPr>
        <p:spPr>
          <a:xfrm>
            <a:off x="7909916" y="1718402"/>
            <a:ext cx="3443883" cy="3566160"/>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15" name="Tijdelijke aanduiding voor tekst 8">
            <a:extLst>
              <a:ext uri="{FF2B5EF4-FFF2-40B4-BE49-F238E27FC236}">
                <a16:creationId xmlns:a16="http://schemas.microsoft.com/office/drawing/2014/main" id="{62304448-704D-4C85-87B3-13204A597E05}"/>
              </a:ext>
            </a:extLst>
          </p:cNvPr>
          <p:cNvSpPr>
            <a:spLocks noGrp="1"/>
          </p:cNvSpPr>
          <p:nvPr>
            <p:ph type="body" sz="quarter" idx="20" hasCustomPrompt="1"/>
          </p:nvPr>
        </p:nvSpPr>
        <p:spPr>
          <a:xfrm>
            <a:off x="7909915" y="5394960"/>
            <a:ext cx="3443883" cy="365125"/>
          </a:xfrm>
        </p:spPr>
        <p:txBody>
          <a:bodyPr rtlCol="0" anchor="ctr" anchorCtr="0">
            <a:noAutofit/>
          </a:bodyPr>
          <a:lstStyle>
            <a:lvl1pPr marL="0" indent="0" algn="ctr">
              <a:buNone/>
              <a:defRPr lang="nl-NL" sz="2000">
                <a:solidFill>
                  <a:schemeClr val="accent3">
                    <a:lumMod val="50000"/>
                  </a:schemeClr>
                </a:solidFill>
                <a:latin typeface="+mj-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Naam</a:t>
            </a:r>
          </a:p>
        </p:txBody>
      </p:sp>
      <p:sp>
        <p:nvSpPr>
          <p:cNvPr id="16" name="Tijdelijke aanduiding voor tekst 8">
            <a:extLst>
              <a:ext uri="{FF2B5EF4-FFF2-40B4-BE49-F238E27FC236}">
                <a16:creationId xmlns:a16="http://schemas.microsoft.com/office/drawing/2014/main" id="{BB608A2D-D2B2-4E41-89DB-745BBE2D8B47}"/>
              </a:ext>
            </a:extLst>
          </p:cNvPr>
          <p:cNvSpPr>
            <a:spLocks noGrp="1"/>
          </p:cNvSpPr>
          <p:nvPr>
            <p:ph type="body" sz="quarter" idx="21" hasCustomPrompt="1"/>
          </p:nvPr>
        </p:nvSpPr>
        <p:spPr>
          <a:xfrm>
            <a:off x="7909915" y="5779008"/>
            <a:ext cx="3443883" cy="365125"/>
          </a:xfrm>
        </p:spPr>
        <p:txBody>
          <a:bodyPr rtlCol="0">
            <a:noAutofit/>
          </a:bodyPr>
          <a:lstStyle>
            <a:lvl1pPr marL="0" indent="0" algn="ctr">
              <a:buNone/>
              <a:defRPr lang="nl-NL" sz="1600">
                <a:latin typeface="+mn-lt"/>
              </a:defRPr>
            </a:lvl1pPr>
            <a:lvl2pPr marL="457200" indent="0">
              <a:buNone/>
              <a:defRPr lang="nl-NL" sz="1400">
                <a:latin typeface="+mj-lt"/>
              </a:defRPr>
            </a:lvl2pPr>
            <a:lvl3pPr marL="914400" indent="0">
              <a:buNone/>
              <a:defRPr lang="nl-NL" sz="1400">
                <a:latin typeface="+mj-lt"/>
              </a:defRPr>
            </a:lvl3pPr>
            <a:lvl4pPr marL="1371600" indent="0">
              <a:buNone/>
              <a:defRPr lang="nl-NL" sz="1400">
                <a:latin typeface="+mj-lt"/>
              </a:defRPr>
            </a:lvl4pPr>
            <a:lvl5pPr marL="1828800" indent="0">
              <a:buNone/>
              <a:defRPr lang="nl-NL" sz="1400">
                <a:latin typeface="+mj-lt"/>
              </a:defRPr>
            </a:lvl5pPr>
          </a:lstStyle>
          <a:p>
            <a:pPr lvl="0" rtl="0"/>
            <a:r>
              <a:rPr lang="nl-NL"/>
              <a:t>Titel</a:t>
            </a:r>
          </a:p>
        </p:txBody>
      </p:sp>
      <p:sp>
        <p:nvSpPr>
          <p:cNvPr id="20" name="Tijdelijke aanduiding voor voettekst 7">
            <a:extLst>
              <a:ext uri="{FF2B5EF4-FFF2-40B4-BE49-F238E27FC236}">
                <a16:creationId xmlns:a16="http://schemas.microsoft.com/office/drawing/2014/main" id="{02853C4A-0AC0-3EC4-2BC5-AEE3C8A48F97}"/>
              </a:ext>
            </a:extLst>
          </p:cNvPr>
          <p:cNvSpPr>
            <a:spLocks noGrp="1"/>
          </p:cNvSpPr>
          <p:nvPr>
            <p:ph type="ftr" sz="quarter" idx="11"/>
          </p:nvPr>
        </p:nvSpPr>
        <p:spPr>
          <a:xfrm>
            <a:off x="6376988" y="6356350"/>
            <a:ext cx="4445500" cy="365125"/>
          </a:xfrm>
        </p:spPr>
        <p:txBody>
          <a:bodyPr rtlCol="0"/>
          <a:lstStyle>
            <a:lvl1pPr algn="r">
              <a:defRPr lang="nl-NL">
                <a:solidFill>
                  <a:schemeClr val="accent5">
                    <a:lumMod val="50000"/>
                  </a:schemeClr>
                </a:solidFill>
              </a:defRPr>
            </a:lvl1pPr>
          </a:lstStyle>
          <a:p>
            <a:pPr rtl="0"/>
            <a:r>
              <a:rPr lang="nl-NL"/>
              <a:t>Opzet voor geldinzamelingsevenement</a:t>
            </a:r>
          </a:p>
        </p:txBody>
      </p:sp>
      <p:sp>
        <p:nvSpPr>
          <p:cNvPr id="21" name="Tijdelijke aanduiding voor dianummer 8">
            <a:extLst>
              <a:ext uri="{FF2B5EF4-FFF2-40B4-BE49-F238E27FC236}">
                <a16:creationId xmlns:a16="http://schemas.microsoft.com/office/drawing/2014/main" id="{3629D386-F559-A276-4443-C29678BA0A6F}"/>
              </a:ext>
            </a:extLst>
          </p:cNvPr>
          <p:cNvSpPr>
            <a:spLocks noGrp="1"/>
          </p:cNvSpPr>
          <p:nvPr>
            <p:ph type="sldNum" sz="quarter" idx="12"/>
          </p:nvPr>
        </p:nvSpPr>
        <p:spPr>
          <a:xfrm>
            <a:off x="10972800" y="6356350"/>
            <a:ext cx="490258" cy="365125"/>
          </a:xfrm>
        </p:spPr>
        <p:txBody>
          <a:bodyPr rtlCol="0"/>
          <a:lstStyle>
            <a:lvl1pPr algn="l">
              <a:defRPr lang="nl-NL" b="1" i="0">
                <a:solidFill>
                  <a:schemeClr val="accent5">
                    <a:lumMod val="50000"/>
                  </a:schemeClr>
                </a:solidFill>
                <a:latin typeface="Source Sans Pro SemiBold" panose="020B0503030403020204" pitchFamily="34" charset="0"/>
                <a:ea typeface="Source Sans Pro SemiBold" panose="020B0503030403020204" pitchFamily="34" charset="0"/>
              </a:defRPr>
            </a:lvl1pPr>
          </a:lstStyle>
          <a:p>
            <a:pPr rtl="0"/>
            <a:fld id="{B5CEABB6-07DC-46E8-9B57-56EC44A396E5}" type="slidenum">
              <a:rPr lang="nl-NL" smtClean="0"/>
              <a:pPr rtl="0"/>
              <a:t>‹nr.›</a:t>
            </a:fld>
            <a:endParaRPr lang="nl-NL" dirty="0"/>
          </a:p>
        </p:txBody>
      </p:sp>
    </p:spTree>
    <p:extLst>
      <p:ext uri="{BB962C8B-B14F-4D97-AF65-F5344CB8AC3E}">
        <p14:creationId xmlns:p14="http://schemas.microsoft.com/office/powerpoint/2010/main" val="395669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 met budge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F8C642-49FB-4E16-A3A0-B2ACBEABFFD6}"/>
              </a:ext>
            </a:extLst>
          </p:cNvPr>
          <p:cNvSpPr>
            <a:spLocks noGrp="1"/>
          </p:cNvSpPr>
          <p:nvPr>
            <p:ph type="title"/>
          </p:nvPr>
        </p:nvSpPr>
        <p:spPr>
          <a:xfrm>
            <a:off x="838200" y="1062164"/>
            <a:ext cx="2911867" cy="1725486"/>
          </a:xfrm>
        </p:spPr>
        <p:txBody>
          <a:bodyPr rtlCol="0" anchor="t"/>
          <a:lstStyle>
            <a:lvl1pPr>
              <a:defRPr lang="nl-NL">
                <a:solidFill>
                  <a:schemeClr val="accent6">
                    <a:lumMod val="25000"/>
                  </a:schemeClr>
                </a:solidFill>
              </a:defRPr>
            </a:lvl1pPr>
          </a:lstStyle>
          <a:p>
            <a:pPr rtl="0"/>
            <a:r>
              <a:rPr lang="nl-NL"/>
              <a:t>Klik om stijl te bewerken</a:t>
            </a:r>
            <a:endParaRPr lang="nl-NL" dirty="0"/>
          </a:p>
        </p:txBody>
      </p:sp>
      <p:sp>
        <p:nvSpPr>
          <p:cNvPr id="8" name="Tijdelijke aanduiding voor inhoud 2">
            <a:extLst>
              <a:ext uri="{FF2B5EF4-FFF2-40B4-BE49-F238E27FC236}">
                <a16:creationId xmlns:a16="http://schemas.microsoft.com/office/drawing/2014/main" id="{89CEAE8A-9ADA-0B65-76CD-F0CC632DFB88}"/>
              </a:ext>
            </a:extLst>
          </p:cNvPr>
          <p:cNvSpPr>
            <a:spLocks noGrp="1"/>
          </p:cNvSpPr>
          <p:nvPr>
            <p:ph idx="16"/>
          </p:nvPr>
        </p:nvSpPr>
        <p:spPr>
          <a:xfrm>
            <a:off x="838200" y="3989514"/>
            <a:ext cx="10515600" cy="2118616"/>
          </a:xfrm>
        </p:spPr>
        <p:txBody>
          <a:bodyPr rtlCol="0"/>
          <a:lstStyle>
            <a:defPPr>
              <a:defRPr lang="nl-NL"/>
            </a:def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p>
        </p:txBody>
      </p:sp>
      <p:sp>
        <p:nvSpPr>
          <p:cNvPr id="7" name="Tijdelijke aanduiding voor afbeelding 10">
            <a:extLst>
              <a:ext uri="{FF2B5EF4-FFF2-40B4-BE49-F238E27FC236}">
                <a16:creationId xmlns:a16="http://schemas.microsoft.com/office/drawing/2014/main" id="{CD0365C8-B6BF-A864-123B-A6F2EEC179F5}"/>
              </a:ext>
            </a:extLst>
          </p:cNvPr>
          <p:cNvSpPr>
            <a:spLocks noGrp="1"/>
          </p:cNvSpPr>
          <p:nvPr>
            <p:ph type="pic" sz="quarter" idx="13"/>
          </p:nvPr>
        </p:nvSpPr>
        <p:spPr>
          <a:xfrm>
            <a:off x="4038600" y="1"/>
            <a:ext cx="7315200" cy="3698696"/>
          </a:xfrm>
          <a:noFill/>
        </p:spPr>
        <p:txBody>
          <a:bodyPr rtlCol="0">
            <a:normAutofit/>
          </a:bodyPr>
          <a:lstStyle>
            <a:lvl1pPr>
              <a:defRPr lang="nl-NL" sz="1200"/>
            </a:lvl1pPr>
          </a:lstStyle>
          <a:p>
            <a:pPr rtl="0"/>
            <a:r>
              <a:rPr lang="nl-NL"/>
              <a:t>Klik op het pictogram als u een afbeelding wilt toevoegen</a:t>
            </a:r>
          </a:p>
        </p:txBody>
      </p:sp>
      <p:sp>
        <p:nvSpPr>
          <p:cNvPr id="14" name="Tijdelijke aanduiding voor voettekst 7">
            <a:extLst>
              <a:ext uri="{FF2B5EF4-FFF2-40B4-BE49-F238E27FC236}">
                <a16:creationId xmlns:a16="http://schemas.microsoft.com/office/drawing/2014/main" id="{844692A4-EDC3-2E38-2AFD-41C6C9230E71}"/>
              </a:ext>
            </a:extLst>
          </p:cNvPr>
          <p:cNvSpPr>
            <a:spLocks noGrp="1"/>
          </p:cNvSpPr>
          <p:nvPr>
            <p:ph type="ftr" sz="quarter" idx="11"/>
          </p:nvPr>
        </p:nvSpPr>
        <p:spPr>
          <a:xfrm>
            <a:off x="6376988" y="6356350"/>
            <a:ext cx="4445500" cy="365125"/>
          </a:xfrm>
        </p:spPr>
        <p:txBody>
          <a:bodyPr rtlCol="0"/>
          <a:lstStyle>
            <a:lvl1pPr algn="r">
              <a:defRPr lang="nl-NL">
                <a:solidFill>
                  <a:schemeClr val="accent5">
                    <a:lumMod val="50000"/>
                  </a:schemeClr>
                </a:solidFill>
              </a:defRPr>
            </a:lvl1pPr>
          </a:lstStyle>
          <a:p>
            <a:pPr rtl="0"/>
            <a:r>
              <a:rPr lang="nl-NL"/>
              <a:t>Opzet voor geldinzamelingsevenement</a:t>
            </a:r>
          </a:p>
        </p:txBody>
      </p:sp>
      <p:sp>
        <p:nvSpPr>
          <p:cNvPr id="15" name="Tijdelijke aanduiding voor dianummer 8">
            <a:extLst>
              <a:ext uri="{FF2B5EF4-FFF2-40B4-BE49-F238E27FC236}">
                <a16:creationId xmlns:a16="http://schemas.microsoft.com/office/drawing/2014/main" id="{C9B20B20-1FD1-EBDE-FA1C-D4AF930CE68D}"/>
              </a:ext>
            </a:extLst>
          </p:cNvPr>
          <p:cNvSpPr>
            <a:spLocks noGrp="1"/>
          </p:cNvSpPr>
          <p:nvPr>
            <p:ph type="sldNum" sz="quarter" idx="12"/>
          </p:nvPr>
        </p:nvSpPr>
        <p:spPr>
          <a:xfrm>
            <a:off x="10972800" y="6356350"/>
            <a:ext cx="490258" cy="365125"/>
          </a:xfrm>
        </p:spPr>
        <p:txBody>
          <a:bodyPr rtlCol="0"/>
          <a:lstStyle>
            <a:lvl1pPr algn="l">
              <a:defRPr lang="nl-NL" b="1" i="0">
                <a:solidFill>
                  <a:schemeClr val="accent5">
                    <a:lumMod val="50000"/>
                  </a:schemeClr>
                </a:solidFill>
                <a:latin typeface="Source Sans Pro SemiBold" panose="020B0503030403020204" pitchFamily="34" charset="0"/>
                <a:ea typeface="Source Sans Pro SemiBold" panose="020B0503030403020204" pitchFamily="34" charset="0"/>
              </a:defRPr>
            </a:lvl1pPr>
          </a:lstStyle>
          <a:p>
            <a:pPr rtl="0"/>
            <a:fld id="{B5CEABB6-07DC-46E8-9B57-56EC44A396E5}" type="slidenum">
              <a:rPr lang="nl-NL" smtClean="0"/>
              <a:pPr rtl="0"/>
              <a:t>‹nr.›</a:t>
            </a:fld>
            <a:endParaRPr lang="nl-NL" dirty="0"/>
          </a:p>
        </p:txBody>
      </p:sp>
    </p:spTree>
    <p:extLst>
      <p:ext uri="{BB962C8B-B14F-4D97-AF65-F5344CB8AC3E}">
        <p14:creationId xmlns:p14="http://schemas.microsoft.com/office/powerpoint/2010/main" val="2856871409"/>
      </p:ext>
    </p:extLst>
  </p:cSld>
  <p:clrMapOvr>
    <a:masterClrMapping/>
  </p:clrMapOvr>
  <p:extLst>
    <p:ext uri="{DCECCB84-F9BA-43D5-87BE-67443E8EF086}">
      <p15:sldGuideLst xmlns:p15="http://schemas.microsoft.com/office/powerpoint/2012/main">
        <p15:guide id="1" pos="3840" userDrawn="1">
          <p15:clr>
            <a:srgbClr val="FBAE40"/>
          </p15:clr>
        </p15:guide>
        <p15:guide id="2" pos="52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fsluiting">
    <p:spTree>
      <p:nvGrpSpPr>
        <p:cNvPr id="1" name=""/>
        <p:cNvGrpSpPr/>
        <p:nvPr/>
      </p:nvGrpSpPr>
      <p:grpSpPr>
        <a:xfrm>
          <a:off x="0" y="0"/>
          <a:ext cx="0" cy="0"/>
          <a:chOff x="0" y="0"/>
          <a:chExt cx="0" cy="0"/>
        </a:xfrm>
      </p:grpSpPr>
      <p:sp>
        <p:nvSpPr>
          <p:cNvPr id="6" name="Tijdelijke aanduiding voor afbeelding 7">
            <a:extLst>
              <a:ext uri="{FF2B5EF4-FFF2-40B4-BE49-F238E27FC236}">
                <a16:creationId xmlns:a16="http://schemas.microsoft.com/office/drawing/2014/main" id="{81939E1B-F286-9912-6D4E-158007A092A3}"/>
              </a:ext>
            </a:extLst>
          </p:cNvPr>
          <p:cNvSpPr>
            <a:spLocks noGrp="1"/>
          </p:cNvSpPr>
          <p:nvPr>
            <p:ph type="pic" sz="quarter" idx="13"/>
          </p:nvPr>
        </p:nvSpPr>
        <p:spPr>
          <a:xfrm>
            <a:off x="3133344" y="457200"/>
            <a:ext cx="8599932" cy="5943600"/>
          </a:xfrm>
          <a:noFill/>
        </p:spPr>
        <p:txBody>
          <a:bodyPr rtlCol="0" anchor="ctr">
            <a:normAutofit/>
          </a:bodyPr>
          <a:lstStyle>
            <a:lvl1pPr marL="0" indent="0" algn="ctr">
              <a:buNone/>
              <a:defRPr lang="nl-NL" sz="1200"/>
            </a:lvl1pPr>
          </a:lstStyle>
          <a:p>
            <a:pPr rtl="0"/>
            <a:r>
              <a:rPr lang="nl-NL"/>
              <a:t>Klik op het pictogram als u een afbeelding wilt toevoegen</a:t>
            </a:r>
            <a:endParaRPr lang="nl-NL" dirty="0"/>
          </a:p>
        </p:txBody>
      </p:sp>
      <p:sp>
        <p:nvSpPr>
          <p:cNvPr id="2" name="Titel 1">
            <a:extLst>
              <a:ext uri="{FF2B5EF4-FFF2-40B4-BE49-F238E27FC236}">
                <a16:creationId xmlns:a16="http://schemas.microsoft.com/office/drawing/2014/main" id="{6C25C416-A3A2-4CF9-9532-2C0BFB51CFDF}"/>
              </a:ext>
            </a:extLst>
          </p:cNvPr>
          <p:cNvSpPr>
            <a:spLocks noGrp="1"/>
          </p:cNvSpPr>
          <p:nvPr>
            <p:ph type="ctrTitle"/>
          </p:nvPr>
        </p:nvSpPr>
        <p:spPr>
          <a:xfrm>
            <a:off x="573024" y="2141919"/>
            <a:ext cx="3167636" cy="2054388"/>
          </a:xfrm>
        </p:spPr>
        <p:txBody>
          <a:bodyPr rtlCol="0" anchor="b">
            <a:normAutofit/>
          </a:bodyPr>
          <a:lstStyle>
            <a:lvl1pPr algn="l">
              <a:defRPr lang="nl-NL" sz="5400">
                <a:solidFill>
                  <a:schemeClr val="accent6">
                    <a:lumMod val="25000"/>
                  </a:schemeClr>
                </a:solidFill>
              </a:defRPr>
            </a:lvl1pPr>
          </a:lstStyle>
          <a:p>
            <a:pPr rtl="0"/>
            <a:r>
              <a:rPr lang="nl-NL"/>
              <a:t>Klik om stijl te bewerken</a:t>
            </a:r>
          </a:p>
        </p:txBody>
      </p:sp>
      <p:sp>
        <p:nvSpPr>
          <p:cNvPr id="3" name="Subtitel 2">
            <a:extLst>
              <a:ext uri="{FF2B5EF4-FFF2-40B4-BE49-F238E27FC236}">
                <a16:creationId xmlns:a16="http://schemas.microsoft.com/office/drawing/2014/main" id="{43D32955-BB06-40DE-A14A-2170FD41AD52}"/>
              </a:ext>
            </a:extLst>
          </p:cNvPr>
          <p:cNvSpPr>
            <a:spLocks noGrp="1"/>
          </p:cNvSpPr>
          <p:nvPr>
            <p:ph type="subTitle" idx="1"/>
          </p:nvPr>
        </p:nvSpPr>
        <p:spPr>
          <a:xfrm>
            <a:off x="573024" y="4507992"/>
            <a:ext cx="2560320" cy="647673"/>
          </a:xfrm>
        </p:spPr>
        <p:txBody>
          <a:bodyPr rtlCol="0">
            <a:normAutofit/>
          </a:bodyPr>
          <a:lstStyle>
            <a:lvl1pPr marL="0" indent="0" algn="l">
              <a:buNone/>
              <a:defRPr lang="nl-NL" sz="1800"/>
            </a:lvl1pPr>
            <a:lvl2pPr marL="457200" indent="0" algn="ctr">
              <a:buNone/>
              <a:defRPr lang="nl-NL" sz="2000"/>
            </a:lvl2pPr>
            <a:lvl3pPr marL="914400" indent="0" algn="ctr">
              <a:buNone/>
              <a:defRPr lang="nl-NL" sz="1800"/>
            </a:lvl3pPr>
            <a:lvl4pPr marL="1371600" indent="0" algn="ctr">
              <a:buNone/>
              <a:defRPr lang="nl-NL" sz="1600"/>
            </a:lvl4pPr>
            <a:lvl5pPr marL="1828800" indent="0" algn="ctr">
              <a:buNone/>
              <a:defRPr lang="nl-NL" sz="1600"/>
            </a:lvl5pPr>
            <a:lvl6pPr marL="2286000" indent="0" algn="ctr">
              <a:buNone/>
              <a:defRPr lang="nl-NL" sz="1600"/>
            </a:lvl6pPr>
            <a:lvl7pPr marL="2743200" indent="0" algn="ctr">
              <a:buNone/>
              <a:defRPr lang="nl-NL" sz="1600"/>
            </a:lvl7pPr>
            <a:lvl8pPr marL="3200400" indent="0" algn="ctr">
              <a:buNone/>
              <a:defRPr lang="nl-NL" sz="1600"/>
            </a:lvl8pPr>
            <a:lvl9pPr marL="3657600" indent="0" algn="ctr">
              <a:buNone/>
              <a:defRPr lang="nl-NL" sz="1600"/>
            </a:lvl9pPr>
          </a:lstStyle>
          <a:p>
            <a:pPr rtl="0"/>
            <a:r>
              <a:rPr lang="nl-NL"/>
              <a:t>Klikken om de ondertitelstijl van het model te bewerken</a:t>
            </a:r>
          </a:p>
        </p:txBody>
      </p:sp>
    </p:spTree>
    <p:extLst>
      <p:ext uri="{BB962C8B-B14F-4D97-AF65-F5344CB8AC3E}">
        <p14:creationId xmlns:p14="http://schemas.microsoft.com/office/powerpoint/2010/main" val="199101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defPPr>
              <a:defRPr lang="nl-NL"/>
            </a:defPPr>
          </a:lstStyle>
          <a:p>
            <a:pPr rtl="0"/>
            <a:r>
              <a:rPr lang="nl-NL"/>
              <a:t>Klik om de titelstijl van het model te bewerken</a:t>
            </a:r>
            <a:endParaRPr lang="nl-NL" dirty="0"/>
          </a:p>
        </p:txBody>
      </p:sp>
      <p:sp>
        <p:nvSpPr>
          <p:cNvPr id="3" name="Tijdelijke aanduiding voor tekst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nl-NL"/>
            </a:defPPr>
          </a:lstStyle>
          <a:p>
            <a:pPr lvl="0" rtl="0"/>
            <a:r>
              <a:rPr lang="nl-NL"/>
              <a:t>Klik om de tekststijlen van het model te bewerken</a:t>
            </a:r>
          </a:p>
          <a:p>
            <a:pPr lvl="1" rtl="0"/>
            <a:r>
              <a:rPr lang="nl-NL"/>
              <a:t>Tweede niveau</a:t>
            </a:r>
          </a:p>
          <a:p>
            <a:pPr lvl="2" rtl="0"/>
            <a:r>
              <a:rPr lang="nl-NL"/>
              <a:t>Derde niveau</a:t>
            </a:r>
          </a:p>
          <a:p>
            <a:pPr lvl="3" rtl="0"/>
            <a:r>
              <a:rPr lang="nl-NL"/>
              <a:t>Vierde niveau</a:t>
            </a:r>
          </a:p>
          <a:p>
            <a:pPr lvl="4" rtl="0"/>
            <a:r>
              <a:rPr lang="nl-NL"/>
              <a:t>Vijfde niveau</a:t>
            </a:r>
          </a:p>
        </p:txBody>
      </p:sp>
      <p:sp>
        <p:nvSpPr>
          <p:cNvPr id="4" name="Tijdelijke aanduiding voor datum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l-NL" sz="1200">
                <a:solidFill>
                  <a:schemeClr val="bg2">
                    <a:lumMod val="50000"/>
                  </a:schemeClr>
                </a:solidFill>
              </a:defRPr>
            </a:lvl1pPr>
          </a:lstStyle>
          <a:p>
            <a:pPr rtl="0"/>
            <a:endParaRPr lang="nl-NL" dirty="0"/>
          </a:p>
        </p:txBody>
      </p:sp>
      <p:sp>
        <p:nvSpPr>
          <p:cNvPr id="5" name="Tijdelijke aanduiding voor voettekst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l-NL" sz="1200">
                <a:solidFill>
                  <a:schemeClr val="bg2">
                    <a:lumMod val="50000"/>
                  </a:schemeClr>
                </a:solidFill>
              </a:defRPr>
            </a:lvl1pPr>
          </a:lstStyle>
          <a:p>
            <a:pPr rtl="0"/>
            <a:r>
              <a:rPr lang="nl-NL"/>
              <a:t>Opzet voor geldinzamelingsevenement</a:t>
            </a:r>
          </a:p>
        </p:txBody>
      </p:sp>
      <p:sp>
        <p:nvSpPr>
          <p:cNvPr id="6" name="Tijdelijke aanduiding voor dianumm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l-NL" sz="1200">
                <a:solidFill>
                  <a:schemeClr val="bg2">
                    <a:lumMod val="50000"/>
                  </a:schemeClr>
                </a:solidFill>
              </a:defRPr>
            </a:lvl1pPr>
          </a:lstStyle>
          <a:p>
            <a:pPr rtl="0"/>
            <a:fld id="{B5CEABB6-07DC-46E8-9B57-56EC44A396E5}" type="slidenum">
              <a:rPr lang="nl-NL" smtClean="0"/>
              <a:pPr rtl="0"/>
              <a:t>‹nr.›</a:t>
            </a:fld>
            <a:endParaRPr lang="nl-NL"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94" r:id="rId2"/>
    <p:sldLayoutId id="2147483690" r:id="rId3"/>
    <p:sldLayoutId id="2147483696" r:id="rId4"/>
    <p:sldLayoutId id="2147483654" r:id="rId5"/>
    <p:sldLayoutId id="2147483693" r:id="rId6"/>
    <p:sldLayoutId id="2147483692" r:id="rId7"/>
  </p:sldLayoutIdLst>
  <p:hf hdr="0" dt="0"/>
  <p:txStyles>
    <p:titleStyle>
      <a:lvl1pPr algn="l" defTabSz="914400" rtl="0" eaLnBrk="1" latinLnBrk="0" hangingPunct="1">
        <a:lnSpc>
          <a:spcPct val="90000"/>
        </a:lnSpc>
        <a:spcBef>
          <a:spcPct val="0"/>
        </a:spcBef>
        <a:buNone/>
        <a:defRPr lang="nl-NL" sz="4400" kern="1200">
          <a:solidFill>
            <a:schemeClr val="accent6">
              <a:lumMod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nl-NL"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nl-NL"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nl-NL"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9pPr>
    </p:bodyStyle>
    <p:otherStyle>
      <a:defPPr>
        <a:defRPr lang="nl-NL"/>
      </a:defPPr>
      <a:lvl1pPr marL="0" algn="l" defTabSz="914400" rtl="0" eaLnBrk="1" latinLnBrk="0" hangingPunct="1">
        <a:defRPr lang="nl-NL" sz="1800" kern="1200">
          <a:solidFill>
            <a:schemeClr val="tx1"/>
          </a:solidFill>
          <a:latin typeface="+mn-lt"/>
          <a:ea typeface="+mn-ea"/>
          <a:cs typeface="+mn-cs"/>
        </a:defRPr>
      </a:lvl1pPr>
      <a:lvl2pPr marL="457200" algn="l" defTabSz="914400" rtl="0" eaLnBrk="1" latinLnBrk="0" hangingPunct="1">
        <a:defRPr lang="nl-NL" sz="1800" kern="1200">
          <a:solidFill>
            <a:schemeClr val="tx1"/>
          </a:solidFill>
          <a:latin typeface="+mn-lt"/>
          <a:ea typeface="+mn-ea"/>
          <a:cs typeface="+mn-cs"/>
        </a:defRPr>
      </a:lvl2pPr>
      <a:lvl3pPr marL="914400" algn="l" defTabSz="914400" rtl="0" eaLnBrk="1" latinLnBrk="0" hangingPunct="1">
        <a:defRPr lang="nl-NL" sz="1800" kern="1200">
          <a:solidFill>
            <a:schemeClr val="tx1"/>
          </a:solidFill>
          <a:latin typeface="+mn-lt"/>
          <a:ea typeface="+mn-ea"/>
          <a:cs typeface="+mn-cs"/>
        </a:defRPr>
      </a:lvl3pPr>
      <a:lvl4pPr marL="1371600" algn="l" defTabSz="914400" rtl="0" eaLnBrk="1" latinLnBrk="0" hangingPunct="1">
        <a:defRPr lang="nl-NL" sz="1800" kern="1200">
          <a:solidFill>
            <a:schemeClr val="tx1"/>
          </a:solidFill>
          <a:latin typeface="+mn-lt"/>
          <a:ea typeface="+mn-ea"/>
          <a:cs typeface="+mn-cs"/>
        </a:defRPr>
      </a:lvl4pPr>
      <a:lvl5pPr marL="1828800" algn="l" defTabSz="914400" rtl="0" eaLnBrk="1" latinLnBrk="0" hangingPunct="1">
        <a:defRPr lang="nl-NL" sz="1800" kern="1200">
          <a:solidFill>
            <a:schemeClr val="tx1"/>
          </a:solidFill>
          <a:latin typeface="+mn-lt"/>
          <a:ea typeface="+mn-ea"/>
          <a:cs typeface="+mn-cs"/>
        </a:defRPr>
      </a:lvl5pPr>
      <a:lvl6pPr marL="2286000" algn="l" defTabSz="914400" rtl="0" eaLnBrk="1" latinLnBrk="0" hangingPunct="1">
        <a:defRPr lang="nl-NL" sz="1800" kern="1200">
          <a:solidFill>
            <a:schemeClr val="tx1"/>
          </a:solidFill>
          <a:latin typeface="+mn-lt"/>
          <a:ea typeface="+mn-ea"/>
          <a:cs typeface="+mn-cs"/>
        </a:defRPr>
      </a:lvl6pPr>
      <a:lvl7pPr marL="2743200" algn="l" defTabSz="914400" rtl="0" eaLnBrk="1" latinLnBrk="0" hangingPunct="1">
        <a:defRPr lang="nl-NL" sz="1800" kern="1200">
          <a:solidFill>
            <a:schemeClr val="tx1"/>
          </a:solidFill>
          <a:latin typeface="+mn-lt"/>
          <a:ea typeface="+mn-ea"/>
          <a:cs typeface="+mn-cs"/>
        </a:defRPr>
      </a:lvl7pPr>
      <a:lvl8pPr marL="3200400" algn="l" defTabSz="914400" rtl="0" eaLnBrk="1" latinLnBrk="0" hangingPunct="1">
        <a:defRPr lang="nl-NL" sz="1800" kern="1200">
          <a:solidFill>
            <a:schemeClr val="tx1"/>
          </a:solidFill>
          <a:latin typeface="+mn-lt"/>
          <a:ea typeface="+mn-ea"/>
          <a:cs typeface="+mn-cs"/>
        </a:defRPr>
      </a:lvl8pPr>
      <a:lvl9pPr marL="3657600" algn="l" defTabSz="914400" rtl="0" eaLnBrk="1" latinLnBrk="0" hangingPunct="1">
        <a:defRPr lang="nl-NL"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1920" userDrawn="1">
          <p15:clr>
            <a:srgbClr val="F26B43"/>
          </p15:clr>
        </p15:guide>
        <p15:guide id="4" pos="5760" userDrawn="1">
          <p15:clr>
            <a:srgbClr val="F26B43"/>
          </p15:clr>
        </p15:guide>
        <p15:guide id="5" pos="7248" userDrawn="1">
          <p15:clr>
            <a:srgbClr val="F26B43"/>
          </p15:clr>
        </p15:guide>
        <p15:guide id="6" pos="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voedingscentrum.nl/nl/duurzaam-eten/doe-de-voedselafdruk.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descr="Jong meisje dat bij schoolkluisjes staat">
            <a:extLst>
              <a:ext uri="{FF2B5EF4-FFF2-40B4-BE49-F238E27FC236}">
                <a16:creationId xmlns:a16="http://schemas.microsoft.com/office/drawing/2014/main" id="{A08789A8-CBF2-24AC-F8A0-59E1DFF96F17}"/>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t="18" b="18"/>
          <a:stretch/>
        </p:blipFill>
        <p:spPr/>
      </p:pic>
      <p:sp>
        <p:nvSpPr>
          <p:cNvPr id="2" name="Titel 1">
            <a:extLst>
              <a:ext uri="{FF2B5EF4-FFF2-40B4-BE49-F238E27FC236}">
                <a16:creationId xmlns:a16="http://schemas.microsoft.com/office/drawing/2014/main" id="{216815C6-3AD0-46E6-A74A-1967BD91AF50}"/>
              </a:ext>
            </a:extLst>
          </p:cNvPr>
          <p:cNvSpPr>
            <a:spLocks noGrp="1"/>
          </p:cNvSpPr>
          <p:nvPr>
            <p:ph type="ctrTitle"/>
          </p:nvPr>
        </p:nvSpPr>
        <p:spPr>
          <a:xfrm>
            <a:off x="1005839" y="1901952"/>
            <a:ext cx="4592528" cy="2054388"/>
          </a:xfrm>
        </p:spPr>
        <p:txBody>
          <a:bodyPr rtlCol="0">
            <a:normAutofit/>
          </a:bodyPr>
          <a:lstStyle>
            <a:defPPr>
              <a:defRPr lang="nl-NL"/>
            </a:defPPr>
          </a:lstStyle>
          <a:p>
            <a:pPr rtl="0"/>
            <a:r>
              <a:rPr lang="nl-NL" dirty="0"/>
              <a:t>Les 2 </a:t>
            </a:r>
          </a:p>
        </p:txBody>
      </p:sp>
      <p:sp>
        <p:nvSpPr>
          <p:cNvPr id="3" name="Subtitel 2">
            <a:extLst>
              <a:ext uri="{FF2B5EF4-FFF2-40B4-BE49-F238E27FC236}">
                <a16:creationId xmlns:a16="http://schemas.microsoft.com/office/drawing/2014/main" id="{1901B20D-4C28-4DA3-ABBD-718C22A5E58B}"/>
              </a:ext>
            </a:extLst>
          </p:cNvPr>
          <p:cNvSpPr>
            <a:spLocks noGrp="1"/>
          </p:cNvSpPr>
          <p:nvPr>
            <p:ph type="subTitle" idx="1"/>
          </p:nvPr>
        </p:nvSpPr>
        <p:spPr/>
        <p:txBody>
          <a:bodyPr rtlCol="0"/>
          <a:lstStyle>
            <a:defPPr>
              <a:defRPr lang="nl-NL"/>
            </a:defPPr>
          </a:lstStyle>
          <a:p>
            <a:pPr rtl="0"/>
            <a:r>
              <a:rPr lang="nl-NL" dirty="0"/>
              <a:t>Duurzaamheid en voedsel </a:t>
            </a:r>
          </a:p>
        </p:txBody>
      </p:sp>
      <p:sp>
        <p:nvSpPr>
          <p:cNvPr id="6" name="Subtitel 2">
            <a:extLst>
              <a:ext uri="{FF2B5EF4-FFF2-40B4-BE49-F238E27FC236}">
                <a16:creationId xmlns:a16="http://schemas.microsoft.com/office/drawing/2014/main" id="{4474B7C1-A3FC-A5CA-0BEF-5F0CF611C24F}"/>
              </a:ext>
            </a:extLst>
          </p:cNvPr>
          <p:cNvSpPr txBox="1">
            <a:spLocks/>
          </p:cNvSpPr>
          <p:nvPr/>
        </p:nvSpPr>
        <p:spPr>
          <a:xfrm>
            <a:off x="1005840" y="4683189"/>
            <a:ext cx="4907280" cy="647673"/>
          </a:xfrm>
          <a:prstGeom prst="rect">
            <a:avLst/>
          </a:prstGeom>
        </p:spPr>
        <p:txBody>
          <a:bodyPr vert="horz" lIns="91440" tIns="45720" rIns="91440" bIns="45720" rtlCol="0">
            <a:normAutofit fontScale="92500"/>
          </a:bodyPr>
          <a:lstStyle>
            <a:defPPr>
              <a:defRPr lang="nl-NL"/>
            </a:defPPr>
            <a:lvl1pPr marL="0" indent="0" algn="l" defTabSz="914400" rtl="0" eaLnBrk="1" latinLnBrk="0" hangingPunct="1">
              <a:lnSpc>
                <a:spcPct val="90000"/>
              </a:lnSpc>
              <a:spcBef>
                <a:spcPts val="1000"/>
              </a:spcBef>
              <a:buFont typeface="Arial" panose="020B0604020202020204" pitchFamily="34" charset="0"/>
              <a:buNone/>
              <a:defRPr lang="nl-NL" sz="1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lang="nl-NL" sz="20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lang="nl-NL" sz="18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lang="nl-NL" sz="16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nl-NL" sz="16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lang="nl-NL"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lang="nl-NL"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lang="nl-NL"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lang="nl-NL" sz="1600" kern="1200">
                <a:solidFill>
                  <a:schemeClr val="tx1"/>
                </a:solidFill>
                <a:latin typeface="+mn-lt"/>
                <a:ea typeface="+mn-ea"/>
                <a:cs typeface="+mn-cs"/>
              </a:defRPr>
            </a:lvl9pPr>
          </a:lstStyle>
          <a:p>
            <a:r>
              <a:rPr lang="nl-NL" b="1" dirty="0"/>
              <a:t>Sla deze PowerPoint op en gebruik als bestandnaam: *</a:t>
            </a:r>
            <a:r>
              <a:rPr lang="nl-NL" b="1" dirty="0" err="1"/>
              <a:t>jenaam</a:t>
            </a:r>
            <a:r>
              <a:rPr lang="nl-NL" b="1" dirty="0"/>
              <a:t>*+Les2Duurzaamheid&amp;consumptie </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F0FCB-1E61-C00B-BA34-780E582036A0}"/>
              </a:ext>
            </a:extLst>
          </p:cNvPr>
          <p:cNvSpPr>
            <a:spLocks noGrp="1"/>
          </p:cNvSpPr>
          <p:nvPr>
            <p:ph type="title"/>
          </p:nvPr>
        </p:nvSpPr>
        <p:spPr>
          <a:xfrm>
            <a:off x="6348334" y="1062165"/>
            <a:ext cx="5005466" cy="634556"/>
          </a:xfrm>
        </p:spPr>
        <p:txBody>
          <a:bodyPr rtlCol="0"/>
          <a:lstStyle>
            <a:defPPr>
              <a:defRPr lang="nl-NL"/>
            </a:defPPr>
          </a:lstStyle>
          <a:p>
            <a:pPr>
              <a:lnSpc>
                <a:spcPct val="107000"/>
              </a:lnSpc>
              <a:spcAft>
                <a:spcPts val="800"/>
              </a:spcAft>
            </a:pPr>
            <a:r>
              <a:rPr lang="nl-NL" sz="1800" b="1" dirty="0">
                <a:effectLst/>
                <a:latin typeface="Calibri" panose="020F0502020204030204" pitchFamily="34" charset="0"/>
                <a:ea typeface="Calibri" panose="020F0502020204030204" pitchFamily="34" charset="0"/>
                <a:cs typeface="Arial" panose="020B0604020202020204" pitchFamily="34" charset="0"/>
              </a:rPr>
              <a:t>Deel B: Alternatieven vinden (15 minuten)</a:t>
            </a:r>
            <a:endParaRPr lang="nl-NL"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ijdelijke aanduiding voor tekst 7">
            <a:extLst>
              <a:ext uri="{FF2B5EF4-FFF2-40B4-BE49-F238E27FC236}">
                <a16:creationId xmlns:a16="http://schemas.microsoft.com/office/drawing/2014/main" id="{E366FDB4-64B5-FCF9-BCAD-5B32BE2B4397}"/>
              </a:ext>
            </a:extLst>
          </p:cNvPr>
          <p:cNvSpPr>
            <a:spLocks noGrp="1"/>
          </p:cNvSpPr>
          <p:nvPr>
            <p:ph type="body" idx="1"/>
          </p:nvPr>
        </p:nvSpPr>
        <p:spPr>
          <a:xfrm>
            <a:off x="6096000" y="4729480"/>
            <a:ext cx="5923280" cy="1717040"/>
          </a:xfrm>
        </p:spPr>
        <p:txBody>
          <a:bodyPr rtlCol="0">
            <a:normAutofit fontScale="92500" lnSpcReduction="10000"/>
          </a:bodyPr>
          <a:lstStyle>
            <a:defPPr>
              <a:defRPr lang="nl-NL"/>
            </a:defPPr>
          </a:lstStyle>
          <a:p>
            <a:pPr>
              <a:lnSpc>
                <a:spcPct val="107000"/>
              </a:lnSpc>
              <a:spcAft>
                <a:spcPts val="800"/>
              </a:spcAft>
            </a:pPr>
            <a:r>
              <a:rPr lang="nl-NL" sz="1800" u="sng" dirty="0">
                <a:effectLst/>
                <a:latin typeface="Calibri" panose="020F0502020204030204" pitchFamily="34" charset="0"/>
                <a:ea typeface="Calibri" panose="020F0502020204030204" pitchFamily="34" charset="0"/>
                <a:cs typeface="Arial" panose="020B0604020202020204" pitchFamily="34" charset="0"/>
              </a:rPr>
              <a:t>Tips:</a:t>
            </a:r>
            <a:endParaRPr lang="nl-NL"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Arial" panose="020B0604020202020204" pitchFamily="34" charset="0"/>
              </a:rPr>
              <a:t>Probeer te zoeken naar alternatieven die dicht bij huis zijn geproduceerd, lokaal zijn geproduceerd, biologisch zijn, etc.</a:t>
            </a:r>
          </a:p>
          <a:p>
            <a:pPr marL="342900" lvl="0" indent="-342900">
              <a:lnSpc>
                <a:spcPct val="107000"/>
              </a:lnSpc>
              <a:spcAft>
                <a:spcPts val="800"/>
              </a:spcAft>
              <a:buFont typeface="Symbol" panose="05050102010706020507" pitchFamily="18" charset="2"/>
              <a:buChar char=""/>
            </a:pPr>
            <a:r>
              <a:rPr lang="nl-NL" sz="1800" dirty="0">
                <a:effectLst/>
                <a:latin typeface="Calibri" panose="020F0502020204030204" pitchFamily="34" charset="0"/>
                <a:ea typeface="Calibri" panose="020F0502020204030204" pitchFamily="34" charset="0"/>
                <a:cs typeface="Arial" panose="020B0604020202020204" pitchFamily="34" charset="0"/>
              </a:rPr>
              <a:t>Maak gebruik van het internet om meer te weten te komen over duurzame alternatieven.</a:t>
            </a:r>
          </a:p>
        </p:txBody>
      </p:sp>
      <p:sp>
        <p:nvSpPr>
          <p:cNvPr id="3" name="Tijdelijke aanduiding voor tekst 2">
            <a:extLst>
              <a:ext uri="{FF2B5EF4-FFF2-40B4-BE49-F238E27FC236}">
                <a16:creationId xmlns:a16="http://schemas.microsoft.com/office/drawing/2014/main" id="{6B234E5C-0CB7-D011-5577-7266AABB5E5D}"/>
              </a:ext>
            </a:extLst>
          </p:cNvPr>
          <p:cNvSpPr>
            <a:spLocks noGrp="1"/>
          </p:cNvSpPr>
          <p:nvPr>
            <p:ph type="body" sz="quarter" idx="14"/>
          </p:nvPr>
        </p:nvSpPr>
        <p:spPr>
          <a:xfrm>
            <a:off x="6348334" y="1740534"/>
            <a:ext cx="4953000" cy="3079115"/>
          </a:xfrm>
        </p:spPr>
        <p:txBody>
          <a:bodyPr rtlCol="0">
            <a:normAutofit lnSpcReduction="10000"/>
          </a:bodyPr>
          <a:lstStyle>
            <a:defPPr>
              <a:defRPr lang="nl-NL"/>
            </a:defPPr>
          </a:lstStyle>
          <a:p>
            <a:pPr algn="just">
              <a:lnSpc>
                <a:spcPct val="107000"/>
              </a:lnSpc>
              <a:spcAft>
                <a:spcPts val="800"/>
              </a:spcAft>
            </a:pPr>
            <a:r>
              <a:rPr lang="nl-NL" dirty="0">
                <a:effectLst/>
                <a:latin typeface="Calibri" panose="020F0502020204030204" pitchFamily="34" charset="0"/>
                <a:ea typeface="Calibri" panose="020F0502020204030204" pitchFamily="34" charset="0"/>
                <a:cs typeface="Arial" panose="020B0604020202020204" pitchFamily="34" charset="0"/>
              </a:rPr>
              <a:t>Nu we verschillende niet-duurzame producten hebben gevonden, is het tijd om op zoek te gaan naar alternatieven die wel duurzaam zijn. Voor elk niet-duurzaam product dat je in deel 1 hebt gevonden, ga je op zoek naar een duurzaam alternatief.</a:t>
            </a:r>
          </a:p>
          <a:p>
            <a:pPr algn="just">
              <a:lnSpc>
                <a:spcPct val="107000"/>
              </a:lnSpc>
              <a:spcAft>
                <a:spcPts val="800"/>
              </a:spcAft>
            </a:pPr>
            <a:endParaRPr lang="nl-NL"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nl-NL" dirty="0">
                <a:effectLst/>
                <a:latin typeface="Calibri" panose="020F0502020204030204" pitchFamily="34" charset="0"/>
                <a:ea typeface="Calibri" panose="020F0502020204030204" pitchFamily="34" charset="0"/>
                <a:cs typeface="Arial" panose="020B0604020202020204" pitchFamily="34" charset="0"/>
              </a:rPr>
              <a:t>Verwerk het duurzame alternatief in je PowerPoint en leg uit waarom dit product wel duurzaam is. Hierbij kun je bijvoorbeeld denken aan de manier waarop het geproduceerd wordt, of het lokaal geproduceerd wordt, of het minder verpakkingsmateriaal heeft, etc.</a:t>
            </a:r>
          </a:p>
        </p:txBody>
      </p:sp>
      <p:sp>
        <p:nvSpPr>
          <p:cNvPr id="16" name="Tijdelijke aanduiding voor dianummer 15">
            <a:extLst>
              <a:ext uri="{FF2B5EF4-FFF2-40B4-BE49-F238E27FC236}">
                <a16:creationId xmlns:a16="http://schemas.microsoft.com/office/drawing/2014/main" id="{4E6BE829-E003-5D1A-04DB-381B9B9B59A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10</a:t>
            </a:fld>
            <a:endParaRPr lang="nl-NL" dirty="0"/>
          </a:p>
        </p:txBody>
      </p:sp>
      <p:pic>
        <p:nvPicPr>
          <p:cNvPr id="1026" name="Picture 2" descr="Foto">
            <a:extLst>
              <a:ext uri="{FF2B5EF4-FFF2-40B4-BE49-F238E27FC236}">
                <a16:creationId xmlns:a16="http://schemas.microsoft.com/office/drawing/2014/main" id="{925ABE01-2B80-F0C4-E7EA-6C54681E6B98}"/>
              </a:ext>
            </a:extLst>
          </p:cNvPr>
          <p:cNvPicPr>
            <a:picLocks noGrp="1" noChangeAspect="1" noChangeArrowheads="1"/>
          </p:cNvPicPr>
          <p:nvPr>
            <p:ph type="pic" sz="quarter" idx="15"/>
          </p:nvPr>
        </p:nvPicPr>
        <p:blipFill>
          <a:blip r:embed="rId3">
            <a:extLst>
              <a:ext uri="{28A0092B-C50C-407E-A947-70E740481C1C}">
                <a14:useLocalDpi xmlns:a14="http://schemas.microsoft.com/office/drawing/2010/main" val="0"/>
              </a:ext>
            </a:extLst>
          </a:blip>
          <a:srcRect t="18004" b="18004"/>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07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1</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11</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448002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2</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12</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388851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3</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13</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241326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4</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14</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198146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5</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15</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2576674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6</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16</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669233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7</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17</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3992247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8</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18</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3526288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9</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19</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4092561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tekst 5">
            <a:extLst>
              <a:ext uri="{FF2B5EF4-FFF2-40B4-BE49-F238E27FC236}">
                <a16:creationId xmlns:a16="http://schemas.microsoft.com/office/drawing/2014/main" id="{EE039D0E-3FF4-6977-7376-B9DAD937BD4E}"/>
              </a:ext>
            </a:extLst>
          </p:cNvPr>
          <p:cNvSpPr>
            <a:spLocks noGrp="1"/>
          </p:cNvSpPr>
          <p:nvPr>
            <p:ph type="body" idx="19"/>
          </p:nvPr>
        </p:nvSpPr>
        <p:spPr>
          <a:xfrm>
            <a:off x="381566" y="5801910"/>
            <a:ext cx="10073074" cy="457200"/>
          </a:xfrm>
        </p:spPr>
        <p:txBody>
          <a:bodyPr rtlCol="0">
            <a:normAutofit/>
          </a:bodyPr>
          <a:lstStyle>
            <a:defPPr>
              <a:defRPr lang="nl-NL"/>
            </a:defPPr>
          </a:lstStyle>
          <a:p>
            <a:pPr rtl="0"/>
            <a:r>
              <a:rPr lang="nl-NL" dirty="0"/>
              <a:t>Doe de voedselafdruk op de volgende link: </a:t>
            </a:r>
            <a:r>
              <a:rPr lang="nl-NL" dirty="0">
                <a:hlinkClick r:id="rId3"/>
              </a:rPr>
              <a:t>Doe de Voedselafdruk | Voedingscentrum</a:t>
            </a:r>
            <a:r>
              <a:rPr lang="nl-NL" dirty="0"/>
              <a:t> </a:t>
            </a:r>
          </a:p>
        </p:txBody>
      </p:sp>
      <p:sp>
        <p:nvSpPr>
          <p:cNvPr id="16" name="Tijdelijke aanduiding voor voettekst 15">
            <a:extLst>
              <a:ext uri="{FF2B5EF4-FFF2-40B4-BE49-F238E27FC236}">
                <a16:creationId xmlns:a16="http://schemas.microsoft.com/office/drawing/2014/main" id="{A0ECD8CB-5964-4F35-77BC-ACBBCC27349C}"/>
              </a:ext>
            </a:extLst>
          </p:cNvPr>
          <p:cNvSpPr>
            <a:spLocks noGrp="1"/>
          </p:cNvSpPr>
          <p:nvPr>
            <p:ph type="ftr" sz="quarter" idx="11"/>
          </p:nvPr>
        </p:nvSpPr>
        <p:spPr/>
        <p:txBody>
          <a:bodyPr rtlCol="0"/>
          <a:lstStyle>
            <a:defPPr>
              <a:defRPr lang="nl-NL"/>
            </a:defPPr>
          </a:lstStyle>
          <a:p>
            <a:pPr rtl="0"/>
            <a:r>
              <a:rPr lang="nl-NL"/>
              <a:t>Opzet voor geldinzamelingsevenement</a:t>
            </a:r>
          </a:p>
        </p:txBody>
      </p:sp>
      <p:sp>
        <p:nvSpPr>
          <p:cNvPr id="17" name="Tijdelijke aanduiding voor dianummer 16">
            <a:extLst>
              <a:ext uri="{FF2B5EF4-FFF2-40B4-BE49-F238E27FC236}">
                <a16:creationId xmlns:a16="http://schemas.microsoft.com/office/drawing/2014/main" id="{F2628CB4-E5A5-5D60-5FFD-D43E7680E43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a:t>2</a:t>
            </a:fld>
            <a:endParaRPr lang="nl-NL" dirty="0"/>
          </a:p>
        </p:txBody>
      </p:sp>
      <p:pic>
        <p:nvPicPr>
          <p:cNvPr id="18" name="Tijdelijke aanduiding voor afbeelding 17" descr="Afbeelding met tekst, boom, schermopname, groen&#10;&#10;Automatisch gegenereerde beschrijving">
            <a:extLst>
              <a:ext uri="{FF2B5EF4-FFF2-40B4-BE49-F238E27FC236}">
                <a16:creationId xmlns:a16="http://schemas.microsoft.com/office/drawing/2014/main" id="{98A287C4-B54C-CDE2-19D0-7683258638D9}"/>
              </a:ext>
            </a:extLst>
          </p:cNvPr>
          <p:cNvPicPr>
            <a:picLocks noGrp="1" noChangeAspect="1"/>
          </p:cNvPicPr>
          <p:nvPr>
            <p:ph type="pic" sz="quarter" idx="15"/>
          </p:nvPr>
        </p:nvPicPr>
        <p:blipFill rotWithShape="1">
          <a:blip r:embed="rId4"/>
          <a:srcRect t="-6094" b="-6094"/>
          <a:stretch/>
        </p:blipFill>
        <p:spPr bwMode="auto">
          <a:xfrm>
            <a:off x="92354" y="-192089"/>
            <a:ext cx="11754206" cy="5896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201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lstStyle>
            <a:defPPr>
              <a:defRPr lang="nl-NL"/>
            </a:defPPr>
          </a:lstStyle>
          <a:p>
            <a:pPr rtl="0"/>
            <a:r>
              <a:rPr lang="nl-NL" dirty="0"/>
              <a:t>10</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7" name="Tijdelijke aanduiding voor tekst 6">
            <a:extLst>
              <a:ext uri="{FF2B5EF4-FFF2-40B4-BE49-F238E27FC236}">
                <a16:creationId xmlns:a16="http://schemas.microsoft.com/office/drawing/2014/main" id="{D78FF79F-FDC5-EEBA-09D2-0FF64F34F727}"/>
              </a:ext>
            </a:extLst>
          </p:cNvPr>
          <p:cNvSpPr>
            <a:spLocks noGrp="1"/>
          </p:cNvSpPr>
          <p:nvPr>
            <p:ph type="body" sz="quarter" idx="17"/>
          </p:nvPr>
        </p:nvSpPr>
        <p:spPr>
          <a:xfrm>
            <a:off x="4374058" y="5394960"/>
            <a:ext cx="3443883" cy="670560"/>
          </a:xfrm>
        </p:spPr>
        <p:txBody>
          <a:bodyPr rtlCol="0"/>
          <a:lstStyle>
            <a:defPPr>
              <a:defRPr lang="nl-NL"/>
            </a:defPPr>
          </a:lstStyle>
          <a:p>
            <a:pPr rtl="0"/>
            <a:endParaRPr lang="nl-NL" dirty="0"/>
          </a:p>
          <a:p>
            <a:pPr rtl="0"/>
            <a:r>
              <a:rPr lang="nl-NL" dirty="0"/>
              <a:t>Alternatief (wel duurzame product)</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20</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27" name="Tekstvak 26">
            <a:extLst>
              <a:ext uri="{FF2B5EF4-FFF2-40B4-BE49-F238E27FC236}">
                <a16:creationId xmlns:a16="http://schemas.microsoft.com/office/drawing/2014/main" id="{A88BFCA7-6C6F-5B93-8866-16F4DAE8160D}"/>
              </a:ext>
            </a:extLst>
          </p:cNvPr>
          <p:cNvSpPr txBox="1"/>
          <p:nvPr/>
        </p:nvSpPr>
        <p:spPr>
          <a:xfrm>
            <a:off x="8148319" y="1690688"/>
            <a:ext cx="3627297" cy="3566160"/>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t">
            <a:normAutofit/>
          </a:bodyPr>
          <a:lstStyle/>
          <a:p>
            <a:pPr algn="l"/>
            <a:r>
              <a:rPr lang="nl-NL" sz="2000" dirty="0"/>
              <a:t>Noteer hier je uitleg waarom het alternatief wel duurzaam is: </a:t>
            </a:r>
          </a:p>
          <a:p>
            <a:pPr algn="l"/>
            <a:endParaRPr lang="nl-NL" sz="2000" dirty="0"/>
          </a:p>
          <a:p>
            <a:pPr algn="l"/>
            <a:endParaRPr lang="nl-NL" sz="2000" dirty="0"/>
          </a:p>
        </p:txBody>
      </p:sp>
    </p:spTree>
    <p:extLst>
      <p:ext uri="{BB962C8B-B14F-4D97-AF65-F5344CB8AC3E}">
        <p14:creationId xmlns:p14="http://schemas.microsoft.com/office/powerpoint/2010/main" val="3329376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E2270514-AE85-7CFF-2F79-5D1B712F156A}"/>
              </a:ext>
            </a:extLst>
          </p:cNvPr>
          <p:cNvPicPr>
            <a:picLocks noGrp="1" noChangeAspect="1" noChangeArrowheads="1"/>
          </p:cNvPicPr>
          <p:nvPr>
            <p:ph type="pic" sz="quarter" idx="13"/>
          </p:nvPr>
        </p:nvPicPr>
        <p:blipFill rotWithShape="1">
          <a:blip r:embed="rId3">
            <a:extLst>
              <a:ext uri="{28A0092B-C50C-407E-A947-70E740481C1C}">
                <a14:useLocalDpi xmlns:a14="http://schemas.microsoft.com/office/drawing/2010/main" val="0"/>
              </a:ext>
            </a:extLst>
          </a:blip>
          <a:srcRect l="3045" r="10140" b="1"/>
          <a:stretch/>
        </p:blipFill>
        <p:spPr bwMode="auto">
          <a:xfrm>
            <a:off x="3133344" y="457200"/>
            <a:ext cx="8599932" cy="5943600"/>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3" name="Titel 2">
            <a:extLst>
              <a:ext uri="{FF2B5EF4-FFF2-40B4-BE49-F238E27FC236}">
                <a16:creationId xmlns:a16="http://schemas.microsoft.com/office/drawing/2014/main" id="{6AC5AA14-CFD9-D75F-D673-137F98D8B9BD}"/>
              </a:ext>
            </a:extLst>
          </p:cNvPr>
          <p:cNvSpPr>
            <a:spLocks noGrp="1"/>
          </p:cNvSpPr>
          <p:nvPr>
            <p:ph type="ctrTitle"/>
          </p:nvPr>
        </p:nvSpPr>
        <p:spPr>
          <a:xfrm>
            <a:off x="573024" y="2141919"/>
            <a:ext cx="3167636" cy="2054388"/>
          </a:xfrm>
        </p:spPr>
        <p:txBody>
          <a:bodyPr rtlCol="0" anchor="b">
            <a:normAutofit/>
          </a:bodyPr>
          <a:lstStyle>
            <a:defPPr>
              <a:defRPr lang="nl-NL"/>
            </a:defPPr>
          </a:lstStyle>
          <a:p>
            <a:pPr rtl="0"/>
            <a:r>
              <a:rPr lang="nl-NL" sz="4600"/>
              <a:t>Einde Opdracht </a:t>
            </a:r>
            <a:br>
              <a:rPr lang="nl-NL" sz="4600"/>
            </a:br>
            <a:r>
              <a:rPr lang="nl-NL" sz="4600"/>
              <a:t>les 2</a:t>
            </a:r>
          </a:p>
        </p:txBody>
      </p:sp>
    </p:spTree>
    <p:extLst>
      <p:ext uri="{BB962C8B-B14F-4D97-AF65-F5344CB8AC3E}">
        <p14:creationId xmlns:p14="http://schemas.microsoft.com/office/powerpoint/2010/main" val="241256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3CDB0EED-338E-C131-B0F5-BAFCAB9075BE}"/>
              </a:ext>
            </a:extLst>
          </p:cNvPr>
          <p:cNvSpPr>
            <a:spLocks noGrp="1"/>
          </p:cNvSpPr>
          <p:nvPr>
            <p:ph type="body" sz="quarter" idx="20"/>
          </p:nvPr>
        </p:nvSpPr>
        <p:spPr>
          <a:xfrm>
            <a:off x="2451296" y="2813311"/>
            <a:ext cx="528566" cy="463940"/>
          </a:xfrm>
        </p:spPr>
        <p:style>
          <a:lnRef idx="2">
            <a:schemeClr val="dk1"/>
          </a:lnRef>
          <a:fillRef idx="1">
            <a:schemeClr val="lt1"/>
          </a:fillRef>
          <a:effectRef idx="0">
            <a:schemeClr val="dk1"/>
          </a:effectRef>
          <a:fontRef idx="minor">
            <a:schemeClr val="dk1"/>
          </a:fontRef>
        </p:style>
        <p:txBody>
          <a:bodyPr/>
          <a:lstStyle/>
          <a:p>
            <a:pPr algn="ctr"/>
            <a:r>
              <a:rPr lang="nl-NL" dirty="0"/>
              <a:t>X,X</a:t>
            </a:r>
          </a:p>
        </p:txBody>
      </p:sp>
      <p:sp>
        <p:nvSpPr>
          <p:cNvPr id="5" name="Tijdelijke aanduiding voor tekst 4">
            <a:extLst>
              <a:ext uri="{FF2B5EF4-FFF2-40B4-BE49-F238E27FC236}">
                <a16:creationId xmlns:a16="http://schemas.microsoft.com/office/drawing/2014/main" id="{C35BBE72-473F-AB0C-A024-0E94290FB983}"/>
              </a:ext>
            </a:extLst>
          </p:cNvPr>
          <p:cNvSpPr>
            <a:spLocks noGrp="1"/>
          </p:cNvSpPr>
          <p:nvPr>
            <p:ph type="body" sz="quarter" idx="22"/>
          </p:nvPr>
        </p:nvSpPr>
        <p:spPr>
          <a:xfrm>
            <a:off x="3003487" y="2786380"/>
            <a:ext cx="3073107" cy="615689"/>
          </a:xfrm>
        </p:spPr>
        <p:txBody>
          <a:bodyPr/>
          <a:lstStyle/>
          <a:p>
            <a:r>
              <a:rPr lang="nl-NL" sz="2000" b="1" i="0" dirty="0">
                <a:solidFill>
                  <a:srgbClr val="000000"/>
                </a:solidFill>
                <a:effectLst/>
                <a:latin typeface="Archer"/>
              </a:rPr>
              <a:t>hectare landbouwgrond.</a:t>
            </a:r>
            <a:endParaRPr lang="nl-NL" sz="2000" b="1" dirty="0"/>
          </a:p>
        </p:txBody>
      </p:sp>
      <p:sp>
        <p:nvSpPr>
          <p:cNvPr id="7" name="Tijdelijke aanduiding voor tekst 6">
            <a:extLst>
              <a:ext uri="{FF2B5EF4-FFF2-40B4-BE49-F238E27FC236}">
                <a16:creationId xmlns:a16="http://schemas.microsoft.com/office/drawing/2014/main" id="{1004C19E-5778-BE17-6471-7BB343CB3E78}"/>
              </a:ext>
            </a:extLst>
          </p:cNvPr>
          <p:cNvSpPr>
            <a:spLocks noGrp="1"/>
          </p:cNvSpPr>
          <p:nvPr>
            <p:ph type="body" sz="quarter" idx="24"/>
          </p:nvPr>
        </p:nvSpPr>
        <p:spPr>
          <a:xfrm>
            <a:off x="338548" y="2786381"/>
            <a:ext cx="2211066" cy="463939"/>
          </a:xfrm>
        </p:spPr>
        <p:txBody>
          <a:bodyPr/>
          <a:lstStyle/>
          <a:p>
            <a:r>
              <a:rPr lang="nl-NL" sz="2000" b="1" i="0" dirty="0">
                <a:solidFill>
                  <a:srgbClr val="000000"/>
                </a:solidFill>
                <a:effectLst/>
                <a:latin typeface="Archer"/>
              </a:rPr>
              <a:t>Je voedselafdruk is</a:t>
            </a:r>
            <a:endParaRPr lang="nl-NL" sz="2000" b="1" dirty="0"/>
          </a:p>
        </p:txBody>
      </p:sp>
      <p:sp>
        <p:nvSpPr>
          <p:cNvPr id="11" name="Tijdelijke aanduiding voor dianummer 10">
            <a:extLst>
              <a:ext uri="{FF2B5EF4-FFF2-40B4-BE49-F238E27FC236}">
                <a16:creationId xmlns:a16="http://schemas.microsoft.com/office/drawing/2014/main" id="{D1511F73-D3B0-0A3D-FB7C-73663BB3530E}"/>
              </a:ext>
            </a:extLst>
          </p:cNvPr>
          <p:cNvSpPr>
            <a:spLocks noGrp="1"/>
          </p:cNvSpPr>
          <p:nvPr>
            <p:ph type="sldNum" sz="quarter" idx="12"/>
          </p:nvPr>
        </p:nvSpPr>
        <p:spPr/>
        <p:txBody>
          <a:bodyPr/>
          <a:lstStyle/>
          <a:p>
            <a:pPr rtl="0"/>
            <a:fld id="{B5CEABB6-07DC-46E8-9B57-56EC44A396E5}" type="slidenum">
              <a:rPr lang="nl-NL" smtClean="0"/>
              <a:pPr rtl="0"/>
              <a:t>3</a:t>
            </a:fld>
            <a:endParaRPr lang="nl-NL" dirty="0"/>
          </a:p>
        </p:txBody>
      </p:sp>
      <p:sp>
        <p:nvSpPr>
          <p:cNvPr id="13" name="Titel 12">
            <a:extLst>
              <a:ext uri="{FF2B5EF4-FFF2-40B4-BE49-F238E27FC236}">
                <a16:creationId xmlns:a16="http://schemas.microsoft.com/office/drawing/2014/main" id="{68A7AAA2-05A8-5DF2-C1E2-C29C18011A3C}"/>
              </a:ext>
            </a:extLst>
          </p:cNvPr>
          <p:cNvSpPr>
            <a:spLocks noGrp="1"/>
          </p:cNvSpPr>
          <p:nvPr>
            <p:ph type="title"/>
          </p:nvPr>
        </p:nvSpPr>
        <p:spPr>
          <a:xfrm>
            <a:off x="338547" y="391604"/>
            <a:ext cx="5489351" cy="2016090"/>
          </a:xfrm>
        </p:spPr>
        <p:txBody>
          <a:bodyPr/>
          <a:lstStyle/>
          <a:p>
            <a:r>
              <a:rPr lang="nl-NL" dirty="0"/>
              <a:t>Noteer de uitkomst van je voedselafdruk:</a:t>
            </a:r>
          </a:p>
        </p:txBody>
      </p:sp>
      <p:sp>
        <p:nvSpPr>
          <p:cNvPr id="16" name="Tijdelijke aanduiding voor tekst 6">
            <a:extLst>
              <a:ext uri="{FF2B5EF4-FFF2-40B4-BE49-F238E27FC236}">
                <a16:creationId xmlns:a16="http://schemas.microsoft.com/office/drawing/2014/main" id="{15E3C279-F919-6785-20D7-49027A02ED37}"/>
              </a:ext>
            </a:extLst>
          </p:cNvPr>
          <p:cNvSpPr txBox="1">
            <a:spLocks/>
          </p:cNvSpPr>
          <p:nvPr/>
        </p:nvSpPr>
        <p:spPr>
          <a:xfrm>
            <a:off x="338549" y="3947066"/>
            <a:ext cx="2038892" cy="381094"/>
          </a:xfrm>
          <a:prstGeom prst="rect">
            <a:avLst/>
          </a:prstGeom>
        </p:spPr>
        <p:txBody>
          <a:bodyPr vert="horz" lIns="91440" tIns="45720" rIns="91440" bIns="45720" rtlCol="0">
            <a:noAutofit/>
          </a:bodyPr>
          <a:lstStyle>
            <a:defPPr>
              <a:defRPr lang="nl-NL"/>
            </a:defPPr>
            <a:lvl1pPr marL="0" indent="0" algn="l" defTabSz="914400" rtl="0" eaLnBrk="1" latinLnBrk="0" hangingPunct="1">
              <a:lnSpc>
                <a:spcPct val="100000"/>
              </a:lnSpc>
              <a:spcBef>
                <a:spcPts val="0"/>
              </a:spcBef>
              <a:buFont typeface="Arial" panose="020B0604020202020204" pitchFamily="34" charset="0"/>
              <a:buNone/>
              <a:defRPr lang="nl-NL" sz="1600" kern="1200">
                <a:solidFill>
                  <a:schemeClr val="tx1">
                    <a:lumMod val="65000"/>
                    <a:lumOff val="35000"/>
                  </a:schemeClr>
                </a:solidFill>
                <a:latin typeface="+mn-lt"/>
                <a:ea typeface="+mn-ea"/>
                <a:cs typeface="+mn-cs"/>
              </a:defRPr>
            </a:lvl1pPr>
            <a:lvl2pPr marL="4572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2pPr>
            <a:lvl3pPr marL="9144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3pPr>
            <a:lvl4pPr marL="13716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4pPr>
            <a:lvl5pPr marL="18288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9pPr>
          </a:lstStyle>
          <a:p>
            <a:r>
              <a:rPr lang="nl-NL" sz="2000" b="1" dirty="0">
                <a:solidFill>
                  <a:srgbClr val="000000"/>
                </a:solidFill>
                <a:latin typeface="Archer"/>
              </a:rPr>
              <a:t>Je waterafdruk is</a:t>
            </a:r>
            <a:endParaRPr lang="nl-NL" sz="2000" b="1" dirty="0"/>
          </a:p>
        </p:txBody>
      </p:sp>
      <p:sp>
        <p:nvSpPr>
          <p:cNvPr id="17" name="Tijdelijke aanduiding voor tekst 2">
            <a:extLst>
              <a:ext uri="{FF2B5EF4-FFF2-40B4-BE49-F238E27FC236}">
                <a16:creationId xmlns:a16="http://schemas.microsoft.com/office/drawing/2014/main" id="{5E393F3B-FA6A-E07F-E535-95D864E0C5DA}"/>
              </a:ext>
            </a:extLst>
          </p:cNvPr>
          <p:cNvSpPr txBox="1">
            <a:spLocks/>
          </p:cNvSpPr>
          <p:nvPr/>
        </p:nvSpPr>
        <p:spPr>
          <a:xfrm>
            <a:off x="2456942" y="3947066"/>
            <a:ext cx="778916" cy="38109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defPPr>
              <a:defRPr lang="nl-NL"/>
            </a:defPPr>
            <a:lvl1pPr marL="0" indent="0" algn="l" defTabSz="914400" rtl="0" eaLnBrk="1" latinLnBrk="0" hangingPunct="1">
              <a:lnSpc>
                <a:spcPct val="100000"/>
              </a:lnSpc>
              <a:spcBef>
                <a:spcPts val="0"/>
              </a:spcBef>
              <a:buFont typeface="Arial" panose="020B0604020202020204" pitchFamily="34" charset="0"/>
              <a:buNone/>
              <a:defRPr lang="nl-NL" sz="1600" kern="1200">
                <a:solidFill>
                  <a:schemeClr val="dk1"/>
                </a:solidFill>
                <a:latin typeface="+mn-lt"/>
                <a:ea typeface="+mn-ea"/>
                <a:cs typeface="+mn-cs"/>
              </a:defRPr>
            </a:lvl1pPr>
            <a:lvl2pPr marL="457200" indent="0" algn="l" defTabSz="914400" rtl="0" eaLnBrk="1" latinLnBrk="0" hangingPunct="1">
              <a:lnSpc>
                <a:spcPts val="2000"/>
              </a:lnSpc>
              <a:spcBef>
                <a:spcPts val="500"/>
              </a:spcBef>
              <a:buFont typeface="Arial" panose="020B0604020202020204" pitchFamily="34" charset="0"/>
              <a:buNone/>
              <a:defRPr lang="nl-NL" sz="1400" kern="1200">
                <a:solidFill>
                  <a:schemeClr val="dk1"/>
                </a:solidFill>
                <a:latin typeface="+mn-lt"/>
                <a:ea typeface="+mn-ea"/>
                <a:cs typeface="+mn-cs"/>
              </a:defRPr>
            </a:lvl2pPr>
            <a:lvl3pPr marL="914400" indent="0" algn="l" defTabSz="914400" rtl="0" eaLnBrk="1" latinLnBrk="0" hangingPunct="1">
              <a:lnSpc>
                <a:spcPts val="2000"/>
              </a:lnSpc>
              <a:spcBef>
                <a:spcPts val="500"/>
              </a:spcBef>
              <a:buFont typeface="Arial" panose="020B0604020202020204" pitchFamily="34" charset="0"/>
              <a:buNone/>
              <a:defRPr lang="nl-NL" sz="1400" kern="1200">
                <a:solidFill>
                  <a:schemeClr val="dk1"/>
                </a:solidFill>
                <a:latin typeface="+mn-lt"/>
                <a:ea typeface="+mn-ea"/>
                <a:cs typeface="+mn-cs"/>
              </a:defRPr>
            </a:lvl3pPr>
            <a:lvl4pPr marL="1371600" indent="0" algn="l" defTabSz="914400" rtl="0" eaLnBrk="1" latinLnBrk="0" hangingPunct="1">
              <a:lnSpc>
                <a:spcPts val="2000"/>
              </a:lnSpc>
              <a:spcBef>
                <a:spcPts val="500"/>
              </a:spcBef>
              <a:buFont typeface="Arial" panose="020B0604020202020204" pitchFamily="34" charset="0"/>
              <a:buNone/>
              <a:defRPr lang="nl-NL" sz="1400" kern="1200">
                <a:solidFill>
                  <a:schemeClr val="dk1"/>
                </a:solidFill>
                <a:latin typeface="+mn-lt"/>
                <a:ea typeface="+mn-ea"/>
                <a:cs typeface="+mn-cs"/>
              </a:defRPr>
            </a:lvl4pPr>
            <a:lvl5pPr marL="1828800" indent="0" algn="l" defTabSz="914400" rtl="0" eaLnBrk="1" latinLnBrk="0" hangingPunct="1">
              <a:lnSpc>
                <a:spcPts val="2000"/>
              </a:lnSpc>
              <a:spcBef>
                <a:spcPts val="500"/>
              </a:spcBef>
              <a:buFont typeface="Arial" panose="020B0604020202020204" pitchFamily="34" charset="0"/>
              <a:buNone/>
              <a:defRPr lang="nl-NL" sz="14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dk1"/>
                </a:solidFill>
                <a:latin typeface="+mn-lt"/>
                <a:ea typeface="+mn-ea"/>
                <a:cs typeface="+mn-cs"/>
              </a:defRPr>
            </a:lvl9pPr>
          </a:lstStyle>
          <a:p>
            <a:pPr algn="ctr"/>
            <a:r>
              <a:rPr lang="nl-NL" dirty="0"/>
              <a:t>XXXX</a:t>
            </a:r>
          </a:p>
        </p:txBody>
      </p:sp>
      <p:sp>
        <p:nvSpPr>
          <p:cNvPr id="18" name="Tijdelijke aanduiding voor tekst 4">
            <a:extLst>
              <a:ext uri="{FF2B5EF4-FFF2-40B4-BE49-F238E27FC236}">
                <a16:creationId xmlns:a16="http://schemas.microsoft.com/office/drawing/2014/main" id="{36B9AA6B-3022-5381-D63E-27531AE9E6CC}"/>
              </a:ext>
            </a:extLst>
          </p:cNvPr>
          <p:cNvSpPr txBox="1">
            <a:spLocks/>
          </p:cNvSpPr>
          <p:nvPr/>
        </p:nvSpPr>
        <p:spPr>
          <a:xfrm>
            <a:off x="3235858" y="3952052"/>
            <a:ext cx="2592041" cy="615689"/>
          </a:xfrm>
          <a:prstGeom prst="rect">
            <a:avLst/>
          </a:prstGeom>
        </p:spPr>
        <p:txBody>
          <a:bodyPr vert="horz" lIns="91440" tIns="45720" rIns="91440" bIns="45720" rtlCol="0">
            <a:noAutofit/>
          </a:bodyPr>
          <a:lstStyle>
            <a:defPPr>
              <a:defRPr lang="nl-NL"/>
            </a:defPPr>
            <a:lvl1pPr marL="0" indent="0" algn="l" defTabSz="914400" rtl="0" eaLnBrk="1" latinLnBrk="0" hangingPunct="1">
              <a:lnSpc>
                <a:spcPct val="100000"/>
              </a:lnSpc>
              <a:spcBef>
                <a:spcPts val="0"/>
              </a:spcBef>
              <a:buFont typeface="Arial" panose="020B0604020202020204" pitchFamily="34" charset="0"/>
              <a:buNone/>
              <a:defRPr lang="nl-NL" sz="1600" kern="1200">
                <a:solidFill>
                  <a:schemeClr val="tx1">
                    <a:lumMod val="65000"/>
                    <a:lumOff val="35000"/>
                  </a:schemeClr>
                </a:solidFill>
                <a:latin typeface="+mn-lt"/>
                <a:ea typeface="+mn-ea"/>
                <a:cs typeface="+mn-cs"/>
              </a:defRPr>
            </a:lvl1pPr>
            <a:lvl2pPr marL="4572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2pPr>
            <a:lvl3pPr marL="9144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3pPr>
            <a:lvl4pPr marL="13716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4pPr>
            <a:lvl5pPr marL="1828800" indent="0" algn="l" defTabSz="914400" rtl="0" eaLnBrk="1" latinLnBrk="0" hangingPunct="1">
              <a:lnSpc>
                <a:spcPts val="2000"/>
              </a:lnSpc>
              <a:spcBef>
                <a:spcPts val="500"/>
              </a:spcBef>
              <a:buFont typeface="Arial" panose="020B0604020202020204" pitchFamily="34" charset="0"/>
              <a:buNone/>
              <a:defRPr lang="nl-NL"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nl-NL" sz="1800" kern="1200">
                <a:solidFill>
                  <a:schemeClr val="tx1"/>
                </a:solidFill>
                <a:latin typeface="+mn-lt"/>
                <a:ea typeface="+mn-ea"/>
                <a:cs typeface="+mn-cs"/>
              </a:defRPr>
            </a:lvl9pPr>
          </a:lstStyle>
          <a:p>
            <a:r>
              <a:rPr lang="nl-NL" sz="2000" b="1" dirty="0">
                <a:solidFill>
                  <a:srgbClr val="000000"/>
                </a:solidFill>
                <a:latin typeface="Archer"/>
              </a:rPr>
              <a:t>liter per dag.</a:t>
            </a:r>
            <a:endParaRPr lang="nl-NL" sz="2000" b="1" dirty="0"/>
          </a:p>
        </p:txBody>
      </p:sp>
      <p:pic>
        <p:nvPicPr>
          <p:cNvPr id="4098" name="Picture 2" descr="voedselafdruk">
            <a:extLst>
              <a:ext uri="{FF2B5EF4-FFF2-40B4-BE49-F238E27FC236}">
                <a16:creationId xmlns:a16="http://schemas.microsoft.com/office/drawing/2014/main" id="{FC34EA04-8317-290F-2F7C-B96579D79778}"/>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l="3327" r="13264"/>
          <a:stretch/>
        </p:blipFill>
        <p:spPr bwMode="auto">
          <a:xfrm>
            <a:off x="5709920" y="392113"/>
            <a:ext cx="6143531"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37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F0FCB-1E61-C00B-BA34-780E582036A0}"/>
              </a:ext>
            </a:extLst>
          </p:cNvPr>
          <p:cNvSpPr>
            <a:spLocks noGrp="1"/>
          </p:cNvSpPr>
          <p:nvPr>
            <p:ph type="title"/>
          </p:nvPr>
        </p:nvSpPr>
        <p:spPr>
          <a:xfrm>
            <a:off x="6348334" y="1062165"/>
            <a:ext cx="5005466" cy="634556"/>
          </a:xfrm>
        </p:spPr>
        <p:txBody>
          <a:bodyPr rtlCol="0">
            <a:normAutofit fontScale="90000"/>
          </a:bodyPr>
          <a:lstStyle>
            <a:defPPr>
              <a:defRPr lang="nl-NL"/>
            </a:defPPr>
          </a:lstStyle>
          <a:p>
            <a:pPr>
              <a:lnSpc>
                <a:spcPct val="107000"/>
              </a:lnSpc>
              <a:spcAft>
                <a:spcPts val="800"/>
              </a:spcAft>
            </a:pPr>
            <a:r>
              <a:rPr lang="nl-NL" sz="1800" b="1" dirty="0">
                <a:effectLst/>
                <a:latin typeface="Calibri" panose="020F0502020204030204" pitchFamily="34" charset="0"/>
                <a:ea typeface="Calibri" panose="020F0502020204030204" pitchFamily="34" charset="0"/>
                <a:cs typeface="Arial" panose="020B0604020202020204" pitchFamily="34" charset="0"/>
              </a:rPr>
              <a:t>Deel A: Niet-duurzame producten vinden (15 minuten)</a:t>
            </a:r>
            <a:endParaRPr lang="nl-NL"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ijdelijke aanduiding voor tekst 7">
            <a:extLst>
              <a:ext uri="{FF2B5EF4-FFF2-40B4-BE49-F238E27FC236}">
                <a16:creationId xmlns:a16="http://schemas.microsoft.com/office/drawing/2014/main" id="{E366FDB4-64B5-FCF9-BCAD-5B32BE2B4397}"/>
              </a:ext>
            </a:extLst>
          </p:cNvPr>
          <p:cNvSpPr>
            <a:spLocks noGrp="1"/>
          </p:cNvSpPr>
          <p:nvPr>
            <p:ph type="body" idx="1"/>
          </p:nvPr>
        </p:nvSpPr>
        <p:spPr>
          <a:xfrm>
            <a:off x="6096000" y="4729480"/>
            <a:ext cx="5923280" cy="1717040"/>
          </a:xfrm>
        </p:spPr>
        <p:txBody>
          <a:bodyPr rtlCol="0">
            <a:normAutofit/>
          </a:bodyPr>
          <a:lstStyle>
            <a:defPPr>
              <a:defRPr lang="nl-NL"/>
            </a:defPPr>
          </a:lstStyle>
          <a:p>
            <a:pPr algn="just">
              <a:lnSpc>
                <a:spcPct val="107000"/>
              </a:lnSpc>
              <a:spcAft>
                <a:spcPts val="800"/>
              </a:spcAft>
            </a:pPr>
            <a:r>
              <a:rPr lang="nl-NL" sz="1800" dirty="0">
                <a:effectLst/>
                <a:latin typeface="Calibri" panose="020F0502020204030204" pitchFamily="34" charset="0"/>
                <a:ea typeface="Calibri" panose="020F0502020204030204" pitchFamily="34" charset="0"/>
                <a:cs typeface="Arial" panose="020B0604020202020204" pitchFamily="34" charset="0"/>
              </a:rPr>
              <a:t>Per categorie ga je op zoek naar twee producten die niet duurzaam zijn. Je kunt hiervoor zoeken op de website van AH.nl of Jumbo. Verwerk de producten die je hebt gevonden in je PowerPoint.</a:t>
            </a:r>
          </a:p>
        </p:txBody>
      </p:sp>
      <p:sp>
        <p:nvSpPr>
          <p:cNvPr id="3" name="Tijdelijke aanduiding voor tekst 2">
            <a:extLst>
              <a:ext uri="{FF2B5EF4-FFF2-40B4-BE49-F238E27FC236}">
                <a16:creationId xmlns:a16="http://schemas.microsoft.com/office/drawing/2014/main" id="{6B234E5C-0CB7-D011-5577-7266AABB5E5D}"/>
              </a:ext>
            </a:extLst>
          </p:cNvPr>
          <p:cNvSpPr>
            <a:spLocks noGrp="1"/>
          </p:cNvSpPr>
          <p:nvPr>
            <p:ph type="body" sz="quarter" idx="14"/>
          </p:nvPr>
        </p:nvSpPr>
        <p:spPr>
          <a:xfrm>
            <a:off x="6348334" y="1740534"/>
            <a:ext cx="4953000" cy="3079115"/>
          </a:xfrm>
        </p:spPr>
        <p:txBody>
          <a:bodyPr rtlCol="0">
            <a:normAutofit/>
          </a:bodyPr>
          <a:lstStyle>
            <a:defPPr>
              <a:defRPr lang="nl-NL"/>
            </a:defPPr>
          </a:lstStyle>
          <a:p>
            <a:pPr algn="just">
              <a:lnSpc>
                <a:spcPct val="107000"/>
              </a:lnSpc>
              <a:spcAft>
                <a:spcPts val="800"/>
              </a:spcAft>
            </a:pPr>
            <a:r>
              <a:rPr lang="nl-NL" sz="1800" dirty="0">
                <a:effectLst/>
                <a:latin typeface="Calibri" panose="020F0502020204030204" pitchFamily="34" charset="0"/>
                <a:ea typeface="Calibri" panose="020F0502020204030204" pitchFamily="34" charset="0"/>
                <a:cs typeface="Arial" panose="020B0604020202020204" pitchFamily="34" charset="0"/>
              </a:rPr>
              <a:t>In deze eerste stap van de opdracht gaan jullie op zoek naar verschillende producten die niet duurzaam zijn. Hierbij gaan we ons richten op vijf verschillende categorieën:</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Intensief grondgebruik</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Grote overvolle stallen</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Verre afstanden</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Veel bewerkingen</a:t>
            </a:r>
          </a:p>
          <a:p>
            <a:pPr marL="342900" lvl="0" indent="-342900">
              <a:lnSpc>
                <a:spcPct val="107000"/>
              </a:lnSpc>
              <a:spcAft>
                <a:spcPts val="800"/>
              </a:spcAft>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Overbodige verpakkingen</a:t>
            </a:r>
          </a:p>
        </p:txBody>
      </p:sp>
      <p:sp>
        <p:nvSpPr>
          <p:cNvPr id="16" name="Tijdelijke aanduiding voor dianummer 15">
            <a:extLst>
              <a:ext uri="{FF2B5EF4-FFF2-40B4-BE49-F238E27FC236}">
                <a16:creationId xmlns:a16="http://schemas.microsoft.com/office/drawing/2014/main" id="{4E6BE829-E003-5D1A-04DB-381B9B9B59A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4</a:t>
            </a:fld>
            <a:endParaRPr lang="nl-NL" dirty="0"/>
          </a:p>
        </p:txBody>
      </p:sp>
      <p:pic>
        <p:nvPicPr>
          <p:cNvPr id="2050" name="Picture 2" descr="Foto">
            <a:extLst>
              <a:ext uri="{FF2B5EF4-FFF2-40B4-BE49-F238E27FC236}">
                <a16:creationId xmlns:a16="http://schemas.microsoft.com/office/drawing/2014/main" id="{C5A92DB6-1D24-2636-1CE9-B9B2A7798B64}"/>
              </a:ext>
            </a:extLst>
          </p:cNvPr>
          <p:cNvPicPr>
            <a:picLocks noGrp="1" noChangeAspect="1" noChangeArrowheads="1"/>
          </p:cNvPicPr>
          <p:nvPr>
            <p:ph type="pic" sz="quarter" idx="15"/>
          </p:nvPr>
        </p:nvPicPr>
        <p:blipFill>
          <a:blip r:embed="rId3">
            <a:extLst>
              <a:ext uri="{28A0092B-C50C-407E-A947-70E740481C1C}">
                <a14:useLocalDpi xmlns:a14="http://schemas.microsoft.com/office/drawing/2010/main" val="0"/>
              </a:ext>
            </a:extLst>
          </a:blip>
          <a:srcRect t="7898" b="7898"/>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48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normAutofit/>
          </a:bodyPr>
          <a:lstStyle>
            <a:defPPr>
              <a:defRPr lang="nl-NL"/>
            </a:defPPr>
          </a:lstStyle>
          <a:p>
            <a:pPr rtl="0"/>
            <a:r>
              <a:rPr lang="nl-NL" sz="2800" dirty="0">
                <a:effectLst/>
                <a:latin typeface="Calibri" panose="020F0502020204030204" pitchFamily="34" charset="0"/>
                <a:ea typeface="Calibri" panose="020F0502020204030204" pitchFamily="34" charset="0"/>
                <a:cs typeface="Arial" panose="020B0604020202020204" pitchFamily="34" charset="0"/>
              </a:rPr>
              <a:t>Ga naar de website van AH.nl en zoek naar 2 producten die niet duurzaam zijn vanwege intensief grondgebruik.</a:t>
            </a:r>
            <a:endParaRPr lang="nl-NL" sz="6000" dirty="0"/>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 1</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5</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10" name="Tekstvak 9">
            <a:extLst>
              <a:ext uri="{FF2B5EF4-FFF2-40B4-BE49-F238E27FC236}">
                <a16:creationId xmlns:a16="http://schemas.microsoft.com/office/drawing/2014/main" id="{9AB3F7DF-F37D-433A-028A-4035C2C54280}"/>
              </a:ext>
            </a:extLst>
          </p:cNvPr>
          <p:cNvSpPr txBox="1"/>
          <p:nvPr/>
        </p:nvSpPr>
        <p:spPr>
          <a:xfrm>
            <a:off x="4374055" y="5592238"/>
            <a:ext cx="6096000" cy="369332"/>
          </a:xfrm>
          <a:prstGeom prst="rect">
            <a:avLst/>
          </a:prstGeom>
        </p:spPr>
        <p:txBody>
          <a:bodyPr vert="horz" lIns="91440" tIns="45720" rIns="91440" bIns="45720" rtlCol="0" anchor="ctr" anchorCtr="0">
            <a:noAutofit/>
          </a:bodyPr>
          <a:lstStyle>
            <a:defPPr>
              <a:defRPr lang="nl-NL"/>
            </a:defPPr>
            <a:lvl1pPr indent="0" algn="ctr">
              <a:lnSpc>
                <a:spcPct val="90000"/>
              </a:lnSpc>
              <a:spcBef>
                <a:spcPts val="1000"/>
              </a:spcBef>
              <a:buFont typeface="Arial" panose="020B0604020202020204" pitchFamily="34" charset="0"/>
              <a:buNone/>
              <a:defRPr sz="2000">
                <a:solidFill>
                  <a:schemeClr val="accent3">
                    <a:lumMod val="50000"/>
                  </a:schemeClr>
                </a:solidFill>
                <a:latin typeface="+mj-lt"/>
              </a:defRPr>
            </a:lvl1pPr>
            <a:lvl2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2pPr>
            <a:lvl3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3pPr>
            <a:lvl4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4pPr>
            <a:lvl5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nl-NL" dirty="0"/>
              <a:t>Niet-duurzame product 2</a:t>
            </a:r>
          </a:p>
        </p:txBody>
      </p:sp>
    </p:spTree>
    <p:extLst>
      <p:ext uri="{BB962C8B-B14F-4D97-AF65-F5344CB8AC3E}">
        <p14:creationId xmlns:p14="http://schemas.microsoft.com/office/powerpoint/2010/main" val="403914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normAutofit/>
          </a:bodyPr>
          <a:lstStyle>
            <a:defPPr>
              <a:defRPr lang="nl-NL"/>
            </a:defPPr>
          </a:lstStyle>
          <a:p>
            <a:pPr>
              <a:lnSpc>
                <a:spcPct val="107000"/>
              </a:lnSpc>
              <a:spcAft>
                <a:spcPts val="800"/>
              </a:spcAft>
            </a:pPr>
            <a:r>
              <a:rPr lang="nl-NL" sz="2800" dirty="0">
                <a:effectLst/>
                <a:latin typeface="Calibri" panose="020F0502020204030204" pitchFamily="34" charset="0"/>
                <a:ea typeface="Calibri" panose="020F0502020204030204" pitchFamily="34" charset="0"/>
                <a:cs typeface="Arial" panose="020B0604020202020204" pitchFamily="34" charset="0"/>
              </a:rPr>
              <a:t>Zoek nu naar 2 producten die niet duurzaam zijn door grote overvolle stallen.</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 3</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6</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10" name="Tekstvak 9">
            <a:extLst>
              <a:ext uri="{FF2B5EF4-FFF2-40B4-BE49-F238E27FC236}">
                <a16:creationId xmlns:a16="http://schemas.microsoft.com/office/drawing/2014/main" id="{9AB3F7DF-F37D-433A-028A-4035C2C54280}"/>
              </a:ext>
            </a:extLst>
          </p:cNvPr>
          <p:cNvSpPr txBox="1"/>
          <p:nvPr/>
        </p:nvSpPr>
        <p:spPr>
          <a:xfrm>
            <a:off x="4374055" y="5592238"/>
            <a:ext cx="6096000" cy="369332"/>
          </a:xfrm>
          <a:prstGeom prst="rect">
            <a:avLst/>
          </a:prstGeom>
        </p:spPr>
        <p:txBody>
          <a:bodyPr vert="horz" lIns="91440" tIns="45720" rIns="91440" bIns="45720" rtlCol="0" anchor="ctr" anchorCtr="0">
            <a:noAutofit/>
          </a:bodyPr>
          <a:lstStyle>
            <a:defPPr>
              <a:defRPr lang="nl-NL"/>
            </a:defPPr>
            <a:lvl1pPr indent="0" algn="ctr">
              <a:lnSpc>
                <a:spcPct val="90000"/>
              </a:lnSpc>
              <a:spcBef>
                <a:spcPts val="1000"/>
              </a:spcBef>
              <a:buFont typeface="Arial" panose="020B0604020202020204" pitchFamily="34" charset="0"/>
              <a:buNone/>
              <a:defRPr sz="2000">
                <a:solidFill>
                  <a:schemeClr val="accent3">
                    <a:lumMod val="50000"/>
                  </a:schemeClr>
                </a:solidFill>
                <a:latin typeface="+mj-lt"/>
              </a:defRPr>
            </a:lvl1pPr>
            <a:lvl2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2pPr>
            <a:lvl3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3pPr>
            <a:lvl4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4pPr>
            <a:lvl5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nl-NL" dirty="0"/>
              <a:t>Niet-duurzame product 4</a:t>
            </a:r>
          </a:p>
        </p:txBody>
      </p:sp>
    </p:spTree>
    <p:extLst>
      <p:ext uri="{BB962C8B-B14F-4D97-AF65-F5344CB8AC3E}">
        <p14:creationId xmlns:p14="http://schemas.microsoft.com/office/powerpoint/2010/main" val="295432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normAutofit fontScale="90000"/>
          </a:bodyPr>
          <a:lstStyle>
            <a:defPPr>
              <a:defRPr lang="nl-NL"/>
            </a:defPPr>
          </a:lstStyle>
          <a:p>
            <a:pPr>
              <a:lnSpc>
                <a:spcPct val="107000"/>
              </a:lnSpc>
              <a:spcAft>
                <a:spcPts val="800"/>
              </a:spcAft>
            </a:pPr>
            <a:r>
              <a:rPr lang="nl-NL" sz="2800" dirty="0">
                <a:effectLst/>
                <a:latin typeface="Calibri" panose="020F0502020204030204" pitchFamily="34" charset="0"/>
                <a:ea typeface="Calibri" panose="020F0502020204030204" pitchFamily="34" charset="0"/>
                <a:cs typeface="Arial" panose="020B0604020202020204" pitchFamily="34" charset="0"/>
              </a:rPr>
              <a:t>Zoek nu naar 2 producten die ver van Nederland geproduceerd zijn en lange afstanden moeten afleggen naar de consumentenmarkt in Nederland.</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 5</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7</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10" name="Tekstvak 9">
            <a:extLst>
              <a:ext uri="{FF2B5EF4-FFF2-40B4-BE49-F238E27FC236}">
                <a16:creationId xmlns:a16="http://schemas.microsoft.com/office/drawing/2014/main" id="{9AB3F7DF-F37D-433A-028A-4035C2C54280}"/>
              </a:ext>
            </a:extLst>
          </p:cNvPr>
          <p:cNvSpPr txBox="1"/>
          <p:nvPr/>
        </p:nvSpPr>
        <p:spPr>
          <a:xfrm>
            <a:off x="4374055" y="5592238"/>
            <a:ext cx="6096000" cy="369332"/>
          </a:xfrm>
          <a:prstGeom prst="rect">
            <a:avLst/>
          </a:prstGeom>
        </p:spPr>
        <p:txBody>
          <a:bodyPr vert="horz" lIns="91440" tIns="45720" rIns="91440" bIns="45720" rtlCol="0" anchor="ctr" anchorCtr="0">
            <a:noAutofit/>
          </a:bodyPr>
          <a:lstStyle>
            <a:defPPr>
              <a:defRPr lang="nl-NL"/>
            </a:defPPr>
            <a:lvl1pPr indent="0" algn="ctr">
              <a:lnSpc>
                <a:spcPct val="90000"/>
              </a:lnSpc>
              <a:spcBef>
                <a:spcPts val="1000"/>
              </a:spcBef>
              <a:buFont typeface="Arial" panose="020B0604020202020204" pitchFamily="34" charset="0"/>
              <a:buNone/>
              <a:defRPr sz="2000">
                <a:solidFill>
                  <a:schemeClr val="accent3">
                    <a:lumMod val="50000"/>
                  </a:schemeClr>
                </a:solidFill>
                <a:latin typeface="+mj-lt"/>
              </a:defRPr>
            </a:lvl1pPr>
            <a:lvl2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2pPr>
            <a:lvl3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3pPr>
            <a:lvl4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4pPr>
            <a:lvl5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nl-NL" dirty="0"/>
              <a:t>Niet-duurzame product 6</a:t>
            </a:r>
          </a:p>
        </p:txBody>
      </p:sp>
    </p:spTree>
    <p:extLst>
      <p:ext uri="{BB962C8B-B14F-4D97-AF65-F5344CB8AC3E}">
        <p14:creationId xmlns:p14="http://schemas.microsoft.com/office/powerpoint/2010/main" val="359315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normAutofit/>
          </a:bodyPr>
          <a:lstStyle>
            <a:defPPr>
              <a:defRPr lang="nl-NL"/>
            </a:defPPr>
          </a:lstStyle>
          <a:p>
            <a:pPr>
              <a:lnSpc>
                <a:spcPct val="107000"/>
              </a:lnSpc>
              <a:spcAft>
                <a:spcPts val="800"/>
              </a:spcAft>
            </a:pPr>
            <a:r>
              <a:rPr lang="nl-NL" sz="2800" dirty="0">
                <a:effectLst/>
                <a:latin typeface="Calibri" panose="020F0502020204030204" pitchFamily="34" charset="0"/>
                <a:ea typeface="Calibri" panose="020F0502020204030204" pitchFamily="34" charset="0"/>
                <a:cs typeface="Arial" panose="020B0604020202020204" pitchFamily="34" charset="0"/>
              </a:rPr>
              <a:t>Zoek nu naar 2 producten die veel bewerkt zijn.</a:t>
            </a:r>
            <a:endParaRPr lang="nl-NL"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 7</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8</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10" name="Tekstvak 9">
            <a:extLst>
              <a:ext uri="{FF2B5EF4-FFF2-40B4-BE49-F238E27FC236}">
                <a16:creationId xmlns:a16="http://schemas.microsoft.com/office/drawing/2014/main" id="{9AB3F7DF-F37D-433A-028A-4035C2C54280}"/>
              </a:ext>
            </a:extLst>
          </p:cNvPr>
          <p:cNvSpPr txBox="1"/>
          <p:nvPr/>
        </p:nvSpPr>
        <p:spPr>
          <a:xfrm>
            <a:off x="4374055" y="5592238"/>
            <a:ext cx="6096000" cy="369332"/>
          </a:xfrm>
          <a:prstGeom prst="rect">
            <a:avLst/>
          </a:prstGeom>
        </p:spPr>
        <p:txBody>
          <a:bodyPr vert="horz" lIns="91440" tIns="45720" rIns="91440" bIns="45720" rtlCol="0" anchor="ctr" anchorCtr="0">
            <a:noAutofit/>
          </a:bodyPr>
          <a:lstStyle>
            <a:defPPr>
              <a:defRPr lang="nl-NL"/>
            </a:defPPr>
            <a:lvl1pPr indent="0" algn="ctr">
              <a:lnSpc>
                <a:spcPct val="90000"/>
              </a:lnSpc>
              <a:spcBef>
                <a:spcPts val="1000"/>
              </a:spcBef>
              <a:buFont typeface="Arial" panose="020B0604020202020204" pitchFamily="34" charset="0"/>
              <a:buNone/>
              <a:defRPr sz="2000">
                <a:solidFill>
                  <a:schemeClr val="accent3">
                    <a:lumMod val="50000"/>
                  </a:schemeClr>
                </a:solidFill>
                <a:latin typeface="+mj-lt"/>
              </a:defRPr>
            </a:lvl1pPr>
            <a:lvl2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2pPr>
            <a:lvl3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3pPr>
            <a:lvl4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4pPr>
            <a:lvl5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nl-NL" dirty="0"/>
              <a:t>Niet-duurzame product 8</a:t>
            </a:r>
          </a:p>
        </p:txBody>
      </p:sp>
    </p:spTree>
    <p:extLst>
      <p:ext uri="{BB962C8B-B14F-4D97-AF65-F5344CB8AC3E}">
        <p14:creationId xmlns:p14="http://schemas.microsoft.com/office/powerpoint/2010/main" val="24188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B7E0A2-737E-BA68-ACC8-F8022B96F5A3}"/>
              </a:ext>
            </a:extLst>
          </p:cNvPr>
          <p:cNvSpPr>
            <a:spLocks noGrp="1"/>
          </p:cNvSpPr>
          <p:nvPr>
            <p:ph type="title"/>
          </p:nvPr>
        </p:nvSpPr>
        <p:spPr/>
        <p:txBody>
          <a:bodyPr rtlCol="0">
            <a:normAutofit/>
          </a:bodyPr>
          <a:lstStyle>
            <a:defPPr>
              <a:defRPr lang="nl-NL"/>
            </a:defPPr>
          </a:lstStyle>
          <a:p>
            <a:pPr>
              <a:lnSpc>
                <a:spcPct val="107000"/>
              </a:lnSpc>
              <a:spcAft>
                <a:spcPts val="800"/>
              </a:spcAft>
            </a:pPr>
            <a:r>
              <a:rPr lang="nl-NL" sz="2800" dirty="0">
                <a:effectLst/>
                <a:latin typeface="Calibri" panose="020F0502020204030204" pitchFamily="34" charset="0"/>
                <a:ea typeface="Calibri" panose="020F0502020204030204" pitchFamily="34" charset="0"/>
                <a:cs typeface="Arial" panose="020B0604020202020204" pitchFamily="34" charset="0"/>
              </a:rPr>
              <a:t>Zoek nu naar 2 producten die overbodige verpakkingen hebben.</a:t>
            </a:r>
          </a:p>
        </p:txBody>
      </p:sp>
      <p:sp>
        <p:nvSpPr>
          <p:cNvPr id="4" name="Tijdelijke aanduiding voor tekst 3">
            <a:extLst>
              <a:ext uri="{FF2B5EF4-FFF2-40B4-BE49-F238E27FC236}">
                <a16:creationId xmlns:a16="http://schemas.microsoft.com/office/drawing/2014/main" id="{68AF3F00-BAA0-0694-06DD-D18591BD84E3}"/>
              </a:ext>
            </a:extLst>
          </p:cNvPr>
          <p:cNvSpPr>
            <a:spLocks noGrp="1"/>
          </p:cNvSpPr>
          <p:nvPr>
            <p:ph type="body" sz="quarter" idx="14"/>
          </p:nvPr>
        </p:nvSpPr>
        <p:spPr>
          <a:xfrm>
            <a:off x="884185" y="5604573"/>
            <a:ext cx="3443883" cy="365125"/>
          </a:xfrm>
        </p:spPr>
        <p:txBody>
          <a:bodyPr rtlCol="0"/>
          <a:lstStyle>
            <a:defPPr>
              <a:defRPr lang="nl-NL"/>
            </a:defPPr>
          </a:lstStyle>
          <a:p>
            <a:pPr rtl="0"/>
            <a:r>
              <a:rPr lang="nl-NL" dirty="0"/>
              <a:t>Niet-duurzame product 9</a:t>
            </a:r>
          </a:p>
        </p:txBody>
      </p:sp>
      <p:sp>
        <p:nvSpPr>
          <p:cNvPr id="5" name="Tijdelijke aanduiding voor tekst 4">
            <a:extLst>
              <a:ext uri="{FF2B5EF4-FFF2-40B4-BE49-F238E27FC236}">
                <a16:creationId xmlns:a16="http://schemas.microsoft.com/office/drawing/2014/main" id="{D96CC5CF-57CE-1EC5-88E4-0F2AD9DDC5AD}"/>
              </a:ext>
            </a:extLst>
          </p:cNvPr>
          <p:cNvSpPr>
            <a:spLocks noGrp="1"/>
          </p:cNvSpPr>
          <p:nvPr>
            <p:ph type="body" sz="quarter" idx="15"/>
          </p:nvPr>
        </p:nvSpPr>
        <p:spPr/>
        <p:txBody>
          <a:bodyPr rtlCol="0"/>
          <a:lstStyle>
            <a:defPPr>
              <a:defRPr lang="nl-NL"/>
            </a:defPPr>
          </a:lstStyle>
          <a:p>
            <a:pPr rtl="0"/>
            <a:r>
              <a:rPr lang="nl-NL" dirty="0"/>
              <a:t>1</a:t>
            </a:r>
          </a:p>
        </p:txBody>
      </p:sp>
      <p:sp>
        <p:nvSpPr>
          <p:cNvPr id="6" name="Tijdelijke aanduiding voor dianummer 5">
            <a:extLst>
              <a:ext uri="{FF2B5EF4-FFF2-40B4-BE49-F238E27FC236}">
                <a16:creationId xmlns:a16="http://schemas.microsoft.com/office/drawing/2014/main" id="{269A6E5D-6BBC-E33C-D692-29419D16E659}"/>
              </a:ext>
            </a:extLst>
          </p:cNvPr>
          <p:cNvSpPr>
            <a:spLocks noGrp="1"/>
          </p:cNvSpPr>
          <p:nvPr>
            <p:ph type="sldNum" sz="quarter" idx="12"/>
          </p:nvPr>
        </p:nvSpPr>
        <p:spPr/>
        <p:txBody>
          <a:bodyPr rtlCol="0"/>
          <a:lstStyle>
            <a:defPPr>
              <a:defRPr lang="nl-NL"/>
            </a:defPPr>
          </a:lstStyle>
          <a:p>
            <a:pPr rtl="0"/>
            <a:fld id="{B5CEABB6-07DC-46E8-9B57-56EC44A396E5}" type="slidenum">
              <a:rPr lang="nl-NL" smtClean="0"/>
              <a:pPr rtl="0"/>
              <a:t>9</a:t>
            </a:fld>
            <a:endParaRPr lang="nl-NL" dirty="0"/>
          </a:p>
        </p:txBody>
      </p:sp>
      <p:sp>
        <p:nvSpPr>
          <p:cNvPr id="12" name="Tijdelijke aanduiding voor afbeelding 11">
            <a:extLst>
              <a:ext uri="{FF2B5EF4-FFF2-40B4-BE49-F238E27FC236}">
                <a16:creationId xmlns:a16="http://schemas.microsoft.com/office/drawing/2014/main" id="{54619BA0-A1D9-8D03-017C-932629491A7D}"/>
              </a:ext>
            </a:extLst>
          </p:cNvPr>
          <p:cNvSpPr>
            <a:spLocks noGrp="1"/>
          </p:cNvSpPr>
          <p:nvPr>
            <p:ph type="pic" sz="quarter" idx="16"/>
          </p:nvPr>
        </p:nvSpPr>
        <p:spPr/>
      </p:sp>
      <p:sp>
        <p:nvSpPr>
          <p:cNvPr id="14" name="Tijdelijke aanduiding voor afbeelding 13">
            <a:extLst>
              <a:ext uri="{FF2B5EF4-FFF2-40B4-BE49-F238E27FC236}">
                <a16:creationId xmlns:a16="http://schemas.microsoft.com/office/drawing/2014/main" id="{80A0B9F5-62C6-0F1E-C786-FC16267199B7}"/>
              </a:ext>
            </a:extLst>
          </p:cNvPr>
          <p:cNvSpPr>
            <a:spLocks noGrp="1"/>
          </p:cNvSpPr>
          <p:nvPr>
            <p:ph type="pic" sz="quarter" idx="13"/>
          </p:nvPr>
        </p:nvSpPr>
        <p:spPr/>
      </p:sp>
      <p:sp>
        <p:nvSpPr>
          <p:cNvPr id="26" name="Tekstvak 25">
            <a:extLst>
              <a:ext uri="{FF2B5EF4-FFF2-40B4-BE49-F238E27FC236}">
                <a16:creationId xmlns:a16="http://schemas.microsoft.com/office/drawing/2014/main" id="{EF22548B-AF04-8638-E8DD-51F1C6C9FD9B}"/>
              </a:ext>
            </a:extLst>
          </p:cNvPr>
          <p:cNvSpPr txBox="1"/>
          <p:nvPr/>
        </p:nvSpPr>
        <p:spPr>
          <a:xfrm>
            <a:off x="8239760" y="1718402"/>
            <a:ext cx="3647440" cy="3566160"/>
          </a:xfrm>
          <a:prstGeom prst="rect">
            <a:avLst/>
          </a:prstGeom>
        </p:spPr>
        <p:txBody>
          <a:bodyPr vert="horz" wrap="square" lIns="91440" tIns="45720" rIns="91440" bIns="45720" rtlCol="0" anchor="t">
            <a:normAutofit/>
          </a:bodyPr>
          <a:lstStyle/>
          <a:p>
            <a:pPr algn="l"/>
            <a:endParaRPr lang="nl-NL" sz="2000" dirty="0"/>
          </a:p>
        </p:txBody>
      </p:sp>
      <p:sp>
        <p:nvSpPr>
          <p:cNvPr id="10" name="Tekstvak 9">
            <a:extLst>
              <a:ext uri="{FF2B5EF4-FFF2-40B4-BE49-F238E27FC236}">
                <a16:creationId xmlns:a16="http://schemas.microsoft.com/office/drawing/2014/main" id="{9AB3F7DF-F37D-433A-028A-4035C2C54280}"/>
              </a:ext>
            </a:extLst>
          </p:cNvPr>
          <p:cNvSpPr txBox="1"/>
          <p:nvPr/>
        </p:nvSpPr>
        <p:spPr>
          <a:xfrm>
            <a:off x="4374055" y="5592238"/>
            <a:ext cx="6096000" cy="369332"/>
          </a:xfrm>
          <a:prstGeom prst="rect">
            <a:avLst/>
          </a:prstGeom>
        </p:spPr>
        <p:txBody>
          <a:bodyPr vert="horz" lIns="91440" tIns="45720" rIns="91440" bIns="45720" rtlCol="0" anchor="ctr" anchorCtr="0">
            <a:noAutofit/>
          </a:bodyPr>
          <a:lstStyle>
            <a:defPPr>
              <a:defRPr lang="nl-NL"/>
            </a:defPPr>
            <a:lvl1pPr indent="0" algn="ctr">
              <a:lnSpc>
                <a:spcPct val="90000"/>
              </a:lnSpc>
              <a:spcBef>
                <a:spcPts val="1000"/>
              </a:spcBef>
              <a:buFont typeface="Arial" panose="020B0604020202020204" pitchFamily="34" charset="0"/>
              <a:buNone/>
              <a:defRPr sz="2000">
                <a:solidFill>
                  <a:schemeClr val="accent3">
                    <a:lumMod val="50000"/>
                  </a:schemeClr>
                </a:solidFill>
                <a:latin typeface="+mj-lt"/>
              </a:defRPr>
            </a:lvl1pPr>
            <a:lvl2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2pPr>
            <a:lvl3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3pPr>
            <a:lvl4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4pPr>
            <a:lvl5pPr indent="0">
              <a:lnSpc>
                <a:spcPct val="90000"/>
              </a:lnSpc>
              <a:spcBef>
                <a:spcPts val="500"/>
              </a:spcBef>
              <a:buFont typeface="Arial" panose="020B0604020202020204" pitchFamily="34" charset="0"/>
              <a:buNone/>
              <a:defRPr sz="1400">
                <a:solidFill>
                  <a:schemeClr val="tx1">
                    <a:lumMod val="65000"/>
                    <a:lumOff val="35000"/>
                  </a:schemeClr>
                </a:solidFill>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nl-NL" dirty="0"/>
              <a:t>Niet-duurzame product 10</a:t>
            </a:r>
          </a:p>
        </p:txBody>
      </p:sp>
    </p:spTree>
    <p:extLst>
      <p:ext uri="{BB962C8B-B14F-4D97-AF65-F5344CB8AC3E}">
        <p14:creationId xmlns:p14="http://schemas.microsoft.com/office/powerpoint/2010/main" val="3700245923"/>
      </p:ext>
    </p:extLst>
  </p:cSld>
  <p:clrMapOvr>
    <a:masterClrMapping/>
  </p:clrMapOvr>
</p:sld>
</file>

<file path=ppt/theme/theme1.xml><?xml version="1.0" encoding="utf-8"?>
<a:theme xmlns:a="http://schemas.openxmlformats.org/drawingml/2006/main" name="Office-thema">
  <a:themeElements>
    <a:clrScheme name="Custom 77">
      <a:dk1>
        <a:sysClr val="windowText" lastClr="000000"/>
      </a:dk1>
      <a:lt1>
        <a:sysClr val="window" lastClr="FFFFFF"/>
      </a:lt1>
      <a:dk2>
        <a:srgbClr val="44546A"/>
      </a:dk2>
      <a:lt2>
        <a:srgbClr val="E7E6E6"/>
      </a:lt2>
      <a:accent1>
        <a:srgbClr val="FFB09D"/>
      </a:accent1>
      <a:accent2>
        <a:srgbClr val="FFD7C7"/>
      </a:accent2>
      <a:accent3>
        <a:srgbClr val="FFE9E0"/>
      </a:accent3>
      <a:accent4>
        <a:srgbClr val="55736D"/>
      </a:accent4>
      <a:accent5>
        <a:srgbClr val="88A88E"/>
      </a:accent5>
      <a:accent6>
        <a:srgbClr val="E6FFFB"/>
      </a:accent6>
      <a:hlink>
        <a:srgbClr val="0563C1"/>
      </a:hlink>
      <a:folHlink>
        <a:srgbClr val="954F72"/>
      </a:folHlink>
    </a:clrScheme>
    <a:fontScheme name="Custom 116">
      <a:majorFont>
        <a:latin typeface="Bodoni MT"/>
        <a:ea typeface=""/>
        <a:cs typeface=""/>
      </a:majorFont>
      <a:minorFont>
        <a:latin typeface="Source Sans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defRPr sz="2000" dirty="0" smtClean="0"/>
        </a:defPPr>
      </a:lstStyle>
    </a:txDef>
  </a:objectDefaults>
  <a:extraClrSchemeLst/>
  <a:extLst>
    <a:ext uri="{05A4C25C-085E-4340-85A3-A5531E510DB2}">
      <thm15:themeFamily xmlns:thm15="http://schemas.microsoft.com/office/thememl/2012/main" name="Office_70155561_TF67772764_Win32" id="{2ADDBCDE-828E-4988-B78E-CBACF3960B65}" vid="{E7EBF2E4-95EB-4311-BBD1-8DBDE0409DB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6" ma:contentTypeDescription="Create a new document." ma:contentTypeScope="" ma:versionID="ac37c1753acd5e330d2062ccec26ea66">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b340c7101c92c5120abd06486f94548"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838CE722-1CBF-4CD6-A4AA-EBDC06E1B019}">
  <ds:schemaRefs>
    <ds:schemaRef ds:uri="http://schemas.microsoft.com/sharepoint/v3/contenttype/forms"/>
  </ds:schemaRefs>
</ds:datastoreItem>
</file>

<file path=customXml/itemProps2.xml><?xml version="1.0" encoding="utf-8"?>
<ds:datastoreItem xmlns:ds="http://schemas.openxmlformats.org/officeDocument/2006/customXml" ds:itemID="{CCECF7C5-293D-49B5-8400-45686332B3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738B2D-1BB5-4468-8A19-9C164A5D3D6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Dek voor evenementenplanning</Template>
  <TotalTime>29</TotalTime>
  <Words>650</Words>
  <Application>Microsoft Office PowerPoint</Application>
  <PresentationFormat>Breedbeeld</PresentationFormat>
  <Paragraphs>147</Paragraphs>
  <Slides>21</Slides>
  <Notes>20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21</vt:i4>
      </vt:variant>
    </vt:vector>
  </HeadingPairs>
  <TitlesOfParts>
    <vt:vector size="29" baseType="lpstr">
      <vt:lpstr>Archer</vt:lpstr>
      <vt:lpstr>Arial</vt:lpstr>
      <vt:lpstr>Bodoni MT</vt:lpstr>
      <vt:lpstr>Calibri</vt:lpstr>
      <vt:lpstr>Source Sans Pro Light</vt:lpstr>
      <vt:lpstr>Source Sans Pro SemiBold</vt:lpstr>
      <vt:lpstr>Symbol</vt:lpstr>
      <vt:lpstr>Office-thema</vt:lpstr>
      <vt:lpstr>Les 2 </vt:lpstr>
      <vt:lpstr>PowerPoint-presentatie</vt:lpstr>
      <vt:lpstr>Noteer de uitkomst van je voedselafdruk:</vt:lpstr>
      <vt:lpstr>Deel A: Niet-duurzame producten vinden (15 minuten)</vt:lpstr>
      <vt:lpstr>Ga naar de website van AH.nl en zoek naar 2 producten die niet duurzaam zijn vanwege intensief grondgebruik.</vt:lpstr>
      <vt:lpstr>Zoek nu naar 2 producten die niet duurzaam zijn door grote overvolle stallen.</vt:lpstr>
      <vt:lpstr>Zoek nu naar 2 producten die ver van Nederland geproduceerd zijn en lange afstanden moeten afleggen naar de consumentenmarkt in Nederland.</vt:lpstr>
      <vt:lpstr>Zoek nu naar 2 producten die veel bewerkt zijn.</vt:lpstr>
      <vt:lpstr>Zoek nu naar 2 producten die overbodige verpakkingen hebben.</vt:lpstr>
      <vt:lpstr>Deel B: Alternatieven vinden (15 minuten)</vt:lpstr>
      <vt:lpstr>1</vt:lpstr>
      <vt:lpstr>2</vt:lpstr>
      <vt:lpstr>3</vt:lpstr>
      <vt:lpstr>4</vt:lpstr>
      <vt:lpstr>5</vt:lpstr>
      <vt:lpstr>6</vt:lpstr>
      <vt:lpstr>7</vt:lpstr>
      <vt:lpstr>8</vt:lpstr>
      <vt:lpstr>9</vt:lpstr>
      <vt:lpstr>10</vt:lpstr>
      <vt:lpstr>Einde Opdracht  les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dc:title>
  <dc:creator>Y. Amejar</dc:creator>
  <cp:lastModifiedBy>Y. Amejar</cp:lastModifiedBy>
  <cp:revision>1</cp:revision>
  <dcterms:created xsi:type="dcterms:W3CDTF">2023-05-11T22:13:07Z</dcterms:created>
  <dcterms:modified xsi:type="dcterms:W3CDTF">2023-05-11T22:42:15Z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